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355_ca_object_representations_media_35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uichol mask (CA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2024-09-19T01:14:14Z</dcterms:created>
  <dcterms:modified xsi:type="dcterms:W3CDTF">2024-09-19T01:14:14Z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