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51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728_ca_object_representations_media_239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867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oy Angel playing Harp (SH3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2024-09-19T01:21:51Z</dcterms:created>
  <dcterms:modified xsi:type="dcterms:W3CDTF">2024-09-19T01:21:51Z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