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56_ca_object_representations_media_238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366_ca_object_representations_media_234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0575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Green and Red Vase (SH2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d Green and Silver Vase (SH1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2024-09-19T01:15:04Z</dcterms:created>
  <dcterms:modified xsi:type="dcterms:W3CDTF">2024-09-19T01:15:04Z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