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presProps" Target="presProps.xml"/>
  <Relationship Id="rId11" Type="http://schemas.openxmlformats.org/officeDocument/2006/relationships/viewProps" Target="viewProps.xml"/>
  <Relationship Id="rId12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33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4083_ca_object_representations_media_3786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9499_ca_object_representations_media_3787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9844_ca_object_representations_media_3788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3388_ca_object_representations_media_3789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03_ca_object_representations_media_3790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490_ca_object_representations_media_3791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542_ca_object_representations_media_3792_large7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gel Etching (FRA1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ona Lisa (FRA2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lue Planet (FRA3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ancing in the Shadows (FRA4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uf der Kanter on the Edge (FRA5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onna of the Canon George Vander Pale, Dan Allison (FRA6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eckered Woman and Man (FRA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7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2024-09-16T20:03:49Z</dcterms:created>
  <dcterms:modified xsi:type="dcterms:W3CDTF">2024-09-16T20:03:49Z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