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3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083_ca_object_representations_media_378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499_ca_object_representations_media_378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844_ca_object_representations_media_378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388_ca_object_representations_media_378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03_ca_object_representations_media_3790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490_ca_object_representations_media_379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42_ca_object_representations_media_3792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Etching (FRA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a Lisa (FRA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ue Planet (FRA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cing in the Shadows (FRA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f der Kanter on the Edge (FRA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onna of the Canon George Vander Pale, Dan Allison (FRA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eckered Woman and Man (FRA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2024-09-16T20:03:49Z</dcterms:created>
  <dcterms:modified xsi:type="dcterms:W3CDTF">2024-09-16T20:03:49Z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