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5342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476_ca_object_representations_media_3284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9363_ca_object_representations_media_3691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alabash Gourd Shakers (FR52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udayi (Carved Calabash Gourd Ladles) (FR159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">
  <a:themeElements>
    <a:clrScheme name="Theme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2024-09-16T20:19:47Z</dcterms:created>
  <dcterms:modified xsi:type="dcterms:W3CDTF">2024-09-16T20:19:47Z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