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4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76_ca_object_representations_media_328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363_ca_object_representations_media_369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labash Gourd Shakers (FR5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dayi (Carved Calabash Gourd Ladles) (FR15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2024-09-16T20:19:47Z</dcterms:created>
  <dcterms:modified xsi:type="dcterms:W3CDTF">2024-09-16T20:19:47Z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