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7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19_ca_object_representations_media_157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china Doll (Palhik Mana) (MU35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2024-09-08T02:08:30Z</dcterms:created>
  <dcterms:modified xsi:type="dcterms:W3CDTF">2024-09-08T02:08:30Z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