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51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0026_ca_object_representations_media_121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4578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kimo Nativity (14 pieces) (M109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2024-09-19T01:21:44Z</dcterms:created>
  <dcterms:modified xsi:type="dcterms:W3CDTF">2024-09-19T01:21:44Z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