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1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665_ca_object_representations_media_210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63_ca_object_representations_media_210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on and Star Ceramic Mask (PR2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rs Ceramic Mask (PR2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2024-09-16T19:36:17Z</dcterms:created>
  <dcterms:modified xsi:type="dcterms:W3CDTF">2024-09-16T19:36:17Z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