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5316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7665_ca_object_representations_media_2101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2363_ca_object_representations_media_2102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oon and Star Ceramic Mask (PR26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tars Ceramic Mask (PR27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2024-09-16T19:36:17Z</dcterms:created>
  <dcterms:modified xsi:type="dcterms:W3CDTF">2024-09-16T19:36:17Z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