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1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07_ca_object_representations_media_241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028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g playing Guitar (SH5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2024-09-19T00:17:27Z</dcterms:created>
  <dcterms:modified xsi:type="dcterms:W3CDTF">2024-09-19T00:17:27Z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