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presProps" Target="presProps.xml"/>
  <Relationship Id="rId15" Type="http://schemas.openxmlformats.org/officeDocument/2006/relationships/viewProps" Target="viewProps.xml"/>
  <Relationship Id="rId1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9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372_ca_object_representations_media_1016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732_ca_object_representations_media_1327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804_ca_object_representations_media_1331_large1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26_ca_object_representations_media_102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699_ca_object_representations_media_103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737_ca_object_representations_media_1036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68_ca_object_representations_media_1042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56_ca_object_representations_media_120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099_ca_object_representations_media_1229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740_ca_object_representations_media_1318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029_ca_object_representations_media_1322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Maiden with Basket (M1023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ro Negro Incised Vase (M1607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67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ro Negro Pot   (M160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holding Bowl (M102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57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Virgen de la Soledad (M102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Pitchers (M1026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Flower (M1027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24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ro Negro Round Pot (M1092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ro Negro Candelabra (M1109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95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ro Negro Vase (M1605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Candelabra (M160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2024-09-08T02:34:55Z</dcterms:created>
  <dcterms:modified xsi:type="dcterms:W3CDTF">2024-09-08T02:34:55Z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