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780_ca_object_representations_media_242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05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at with Guitar (SH6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2024-09-19T01:22:57Z</dcterms:created>
  <dcterms:modified xsi:type="dcterms:W3CDTF">2024-09-19T01:22:57Z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