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4123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159_ca_object_representations_media_286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641_ca_object_representations_media_2868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050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sco Figural Bottle (SHA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sco Figural Bottle (SHA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2024-05-11T02:54:11Z</dcterms:created>
  <dcterms:modified xsi:type="dcterms:W3CDTF">2024-05-11T02:54:11Z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