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1589242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13013_ca_object_representations_media_2375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800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Animal playing an Electric Guitar (SH18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1">
  <a:themeElements>
    <a:clrScheme name="Theme2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2024-09-20T23:49:11Z</dcterms:created>
  <dcterms:modified xsi:type="dcterms:W3CDTF">2024-09-20T23:49:11Z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