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013_ca_object_representations_media_237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imal playing an Electric Guitar (SH1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2024-09-20T23:49:11Z</dcterms:created>
  <dcterms:modified xsi:type="dcterms:W3CDTF">2024-09-20T23:49:11Z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