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9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9136_ca_object_representations_media_239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629775" cy="4572000"/>
          <a:chOff x="0" y="228600"/>
          <a:chExt cx="9629775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91725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ue Rattle Snake (SH3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2024-09-19T01:17:39Z</dcterms:created>
  <dcterms:modified xsi:type="dcterms:W3CDTF">2024-09-19T01:17:39Z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