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1474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5424_ca_object_representations_media_158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14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per scroll with rendering of mural on the interior walls of a painted kiva in the Southwest area (MU352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2024-04-26T11:32:38Z</dcterms:created>
  <dcterms:modified xsi:type="dcterms:W3CDTF">2024-04-26T11:32:38Z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