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73033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16">
  <a:themeElements>
    <a:clrScheme name="Theme1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16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16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2024-09-08T00:52:36Z</dcterms:created>
  <dcterms:modified xsi:type="dcterms:W3CDTF">2024-09-08T00:52:36Z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