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3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6_ca_object_representations_media_11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876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rchid and Hummingbirds on driftwood base (CA2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2024-09-08T01:04:57Z</dcterms:created>
  <dcterms:modified xsi:type="dcterms:W3CDTF">2024-09-08T01:04:57Z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