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034_ca_object_representations_media_42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t. Michael with wings, sword and scales (CA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2024-09-19T01:03:08Z</dcterms:created>
  <dcterms:modified xsi:type="dcterms:W3CDTF">2024-09-19T01:03:08Z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