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61758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2">
  <a:themeElements>
    <a:clrScheme name="Theme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2024-05-01T22:08:23Z</dcterms:created>
  <dcterms:modified xsi:type="dcterms:W3CDTF">2024-05-01T22:08:23Z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