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Default Extension="svg" ContentType="image/svg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slides/slide280.xml" ContentType="application/vnd.openxmlformats-officedocument.presentationml.slide+xml"/>
  <Override PartName="/ppt/slides/slide281.xml" ContentType="application/vnd.openxmlformats-officedocument.presentationml.slide+xml"/>
  <Override PartName="/ppt/slides/slide282.xml" ContentType="application/vnd.openxmlformats-officedocument.presentationml.slide+xml"/>
  <Override PartName="/ppt/slides/slide283.xml" ContentType="application/vnd.openxmlformats-officedocument.presentationml.slide+xml"/>
  <Override PartName="/ppt/slides/slide284.xml" ContentType="application/vnd.openxmlformats-officedocument.presentationml.slide+xml"/>
  <Override PartName="/ppt/slides/slide285.xml" ContentType="application/vnd.openxmlformats-officedocument.presentationml.slide+xml"/>
  <Override PartName="/ppt/slides/slide286.xml" ContentType="application/vnd.openxmlformats-officedocument.presentationml.slide+xml"/>
  <Override PartName="/ppt/slides/slide287.xml" ContentType="application/vnd.openxmlformats-officedocument.presentationml.slide+xml"/>
  <Override PartName="/ppt/slides/slide288.xml" ContentType="application/vnd.openxmlformats-officedocument.presentationml.slide+xml"/>
  <Override PartName="/ppt/slides/slide289.xml" ContentType="application/vnd.openxmlformats-officedocument.presentationml.slide+xml"/>
  <Override PartName="/ppt/slides/slide290.xml" ContentType="application/vnd.openxmlformats-officedocument.presentationml.slide+xml"/>
  <Override PartName="/ppt/slides/slide291.xml" ContentType="application/vnd.openxmlformats-officedocument.presentationml.slide+xml"/>
  <Override PartName="/ppt/slides/slide292.xml" ContentType="application/vnd.openxmlformats-officedocument.presentationml.slide+xml"/>
  <Override PartName="/ppt/slides/slide293.xml" ContentType="application/vnd.openxmlformats-officedocument.presentationml.slide+xml"/>
  <Override PartName="/ppt/slides/slide294.xml" ContentType="application/vnd.openxmlformats-officedocument.presentationml.slide+xml"/>
  <Override PartName="/ppt/slides/slide295.xml" ContentType="application/vnd.openxmlformats-officedocument.presentationml.slide+xml"/>
  <Override PartName="/ppt/slides/slide296.xml" ContentType="application/vnd.openxmlformats-officedocument.presentationml.slide+xml"/>
  <Override PartName="/ppt/slides/slide297.xml" ContentType="application/vnd.openxmlformats-officedocument.presentationml.slide+xml"/>
  <Override PartName="/ppt/slides/slide298.xml" ContentType="application/vnd.openxmlformats-officedocument.presentationml.slide+xml"/>
  <Override PartName="/ppt/slides/slide299.xml" ContentType="application/vnd.openxmlformats-officedocument.presentationml.slide+xml"/>
  <Override PartName="/ppt/slides/slide300.xml" ContentType="application/vnd.openxmlformats-officedocument.presentationml.slide+xml"/>
  <Override PartName="/ppt/slides/slide301.xml" ContentType="application/vnd.openxmlformats-officedocument.presentationml.slide+xml"/>
  <Override PartName="/ppt/slides/slide302.xml" ContentType="application/vnd.openxmlformats-officedocument.presentationml.slide+xml"/>
  <Override PartName="/ppt/slides/slide303.xml" ContentType="application/vnd.openxmlformats-officedocument.presentationml.slide+xml"/>
  <Override PartName="/ppt/slides/slide304.xml" ContentType="application/vnd.openxmlformats-officedocument.presentationml.slide+xml"/>
  <Override PartName="/ppt/slides/slide305.xml" ContentType="application/vnd.openxmlformats-officedocument.presentationml.slide+xml"/>
  <Override PartName="/ppt/slides/slide306.xml" ContentType="application/vnd.openxmlformats-officedocument.presentationml.slide+xml"/>
  <Override PartName="/ppt/slides/slide307.xml" ContentType="application/vnd.openxmlformats-officedocument.presentationml.slide+xml"/>
  <Override PartName="/ppt/slides/slide308.xml" ContentType="application/vnd.openxmlformats-officedocument.presentationml.slide+xml"/>
  <Override PartName="/ppt/slides/slide309.xml" ContentType="application/vnd.openxmlformats-officedocument.presentationml.slide+xml"/>
  <Override PartName="/ppt/slides/slide310.xml" ContentType="application/vnd.openxmlformats-officedocument.presentationml.slide+xml"/>
  <Override PartName="/ppt/slides/slide311.xml" ContentType="application/vnd.openxmlformats-officedocument.presentationml.slide+xml"/>
  <Override PartName="/ppt/slides/slide312.xml" ContentType="application/vnd.openxmlformats-officedocument.presentationml.slide+xml"/>
  <Override PartName="/ppt/slides/slide313.xml" ContentType="application/vnd.openxmlformats-officedocument.presentationml.slide+xml"/>
  <Override PartName="/ppt/slides/slide314.xml" ContentType="application/vnd.openxmlformats-officedocument.presentationml.slide+xml"/>
  <Override PartName="/ppt/slides/slide315.xml" ContentType="application/vnd.openxmlformats-officedocument.presentationml.slide+xml"/>
  <Override PartName="/ppt/slides/slide316.xml" ContentType="application/vnd.openxmlformats-officedocument.presentationml.slide+xml"/>
  <Override PartName="/ppt/slides/slide317.xml" ContentType="application/vnd.openxmlformats-officedocument.presentationml.slide+xml"/>
  <Override PartName="/ppt/slides/slide318.xml" ContentType="application/vnd.openxmlformats-officedocument.presentationml.slide+xml"/>
  <Override PartName="/ppt/slides/slide319.xml" ContentType="application/vnd.openxmlformats-officedocument.presentationml.slide+xml"/>
  <Override PartName="/ppt/slides/slide320.xml" ContentType="application/vnd.openxmlformats-officedocument.presentationml.slide+xml"/>
  <Override PartName="/ppt/slides/slide321.xml" ContentType="application/vnd.openxmlformats-officedocument.presentationml.slide+xml"/>
  <Override PartName="/ppt/slides/slide322.xml" ContentType="application/vnd.openxmlformats-officedocument.presentationml.slide+xml"/>
  <Override PartName="/ppt/slides/slide323.xml" ContentType="application/vnd.openxmlformats-officedocument.presentationml.slide+xml"/>
  <Override PartName="/ppt/slides/slide324.xml" ContentType="application/vnd.openxmlformats-officedocument.presentationml.slide+xml"/>
  <Override PartName="/ppt/slides/slide325.xml" ContentType="application/vnd.openxmlformats-officedocument.presentationml.slide+xml"/>
  <Override PartName="/ppt/slides/slide326.xml" ContentType="application/vnd.openxmlformats-officedocument.presentationml.slide+xml"/>
  <Override PartName="/ppt/slides/slide327.xml" ContentType="application/vnd.openxmlformats-officedocument.presentationml.slide+xml"/>
  <Override PartName="/ppt/slides/slide328.xml" ContentType="application/vnd.openxmlformats-officedocument.presentationml.slide+xml"/>
  <Override PartName="/ppt/slides/slide329.xml" ContentType="application/vnd.openxmlformats-officedocument.presentationml.slide+xml"/>
  <Override PartName="/ppt/slides/slide330.xml" ContentType="application/vnd.openxmlformats-officedocument.presentationml.slide+xml"/>
  <Override PartName="/ppt/slides/slide331.xml" ContentType="application/vnd.openxmlformats-officedocument.presentationml.slide+xml"/>
  <Override PartName="/ppt/slides/slide332.xml" ContentType="application/vnd.openxmlformats-officedocument.presentationml.slide+xml"/>
  <Override PartName="/ppt/slides/slide333.xml" ContentType="application/vnd.openxmlformats-officedocument.presentationml.slide+xml"/>
  <Override PartName="/ppt/slides/slide334.xml" ContentType="application/vnd.openxmlformats-officedocument.presentationml.slide+xml"/>
  <Override PartName="/ppt/slides/slide335.xml" ContentType="application/vnd.openxmlformats-officedocument.presentationml.slide+xml"/>
  <Override PartName="/ppt/slides/slide336.xml" ContentType="application/vnd.openxmlformats-officedocument.presentationml.slide+xml"/>
  <Override PartName="/ppt/slides/slide337.xml" ContentType="application/vnd.openxmlformats-officedocument.presentationml.slide+xml"/>
  <Override PartName="/ppt/slides/slide338.xml" ContentType="application/vnd.openxmlformats-officedocument.presentationml.slide+xml"/>
  <Override PartName="/ppt/slides/slide339.xml" ContentType="application/vnd.openxmlformats-officedocument.presentationml.slide+xml"/>
  <Override PartName="/ppt/slides/slide340.xml" ContentType="application/vnd.openxmlformats-officedocument.presentationml.slide+xml"/>
  <Override PartName="/ppt/slides/slide341.xml" ContentType="application/vnd.openxmlformats-officedocument.presentationml.slide+xml"/>
  <Override PartName="/ppt/slides/slide342.xml" ContentType="application/vnd.openxmlformats-officedocument.presentationml.slide+xml"/>
  <Override PartName="/ppt/slides/slide343.xml" ContentType="application/vnd.openxmlformats-officedocument.presentationml.slide+xml"/>
  <Override PartName="/ppt/slides/slide344.xml" ContentType="application/vnd.openxmlformats-officedocument.presentationml.slide+xml"/>
  <Override PartName="/ppt/slides/slide345.xml" ContentType="application/vnd.openxmlformats-officedocument.presentationml.slide+xml"/>
  <Override PartName="/ppt/slides/slide346.xml" ContentType="application/vnd.openxmlformats-officedocument.presentationml.slide+xml"/>
  <Override PartName="/ppt/slides/slide347.xml" ContentType="application/vnd.openxmlformats-officedocument.presentationml.slide+xml"/>
  <Override PartName="/ppt/slides/slide348.xml" ContentType="application/vnd.openxmlformats-officedocument.presentationml.slide+xml"/>
  <Override PartName="/ppt/slides/slide349.xml" ContentType="application/vnd.openxmlformats-officedocument.presentationml.slide+xml"/>
  <Override PartName="/ppt/slides/slide350.xml" ContentType="application/vnd.openxmlformats-officedocument.presentationml.slide+xml"/>
  <Override PartName="/ppt/slides/slide351.xml" ContentType="application/vnd.openxmlformats-officedocument.presentationml.slide+xml"/>
  <Override PartName="/ppt/slides/slide352.xml" ContentType="application/vnd.openxmlformats-officedocument.presentationml.slide+xml"/>
  <Override PartName="/ppt/slides/slide353.xml" ContentType="application/vnd.openxmlformats-officedocument.presentationml.slide+xml"/>
  <Override PartName="/ppt/slides/slide354.xml" ContentType="application/vnd.openxmlformats-officedocument.presentationml.slide+xml"/>
  <Override PartName="/ppt/slides/slide355.xml" ContentType="application/vnd.openxmlformats-officedocument.presentationml.slide+xml"/>
  <Override PartName="/ppt/slides/slide356.xml" ContentType="application/vnd.openxmlformats-officedocument.presentationml.slide+xml"/>
  <Override PartName="/ppt/slides/slide357.xml" ContentType="application/vnd.openxmlformats-officedocument.presentationml.slide+xml"/>
  <Override PartName="/ppt/slides/slide358.xml" ContentType="application/vnd.openxmlformats-officedocument.presentationml.slide+xml"/>
  <Override PartName="/ppt/slides/slide359.xml" ContentType="application/vnd.openxmlformats-officedocument.presentationml.slide+xml"/>
  <Override PartName="/ppt/slides/slide360.xml" ContentType="application/vnd.openxmlformats-officedocument.presentationml.slide+xml"/>
  <Override PartName="/ppt/slides/slide361.xml" ContentType="application/vnd.openxmlformats-officedocument.presentationml.slide+xml"/>
  <Override PartName="/ppt/slides/slide362.xml" ContentType="application/vnd.openxmlformats-officedocument.presentationml.slide+xml"/>
  <Override PartName="/ppt/slides/slide363.xml" ContentType="application/vnd.openxmlformats-officedocument.presentationml.slide+xml"/>
  <Override PartName="/ppt/slides/slide364.xml" ContentType="application/vnd.openxmlformats-officedocument.presentationml.slide+xml"/>
  <Override PartName="/ppt/slides/slide365.xml" ContentType="application/vnd.openxmlformats-officedocument.presentationml.slide+xml"/>
  <Override PartName="/ppt/slides/slide366.xml" ContentType="application/vnd.openxmlformats-officedocument.presentationml.slide+xml"/>
  <Override PartName="/ppt/slides/slide367.xml" ContentType="application/vnd.openxmlformats-officedocument.presentationml.slide+xml"/>
  <Override PartName="/ppt/slides/slide368.xml" ContentType="application/vnd.openxmlformats-officedocument.presentationml.slide+xml"/>
  <Override PartName="/ppt/slides/slide369.xml" ContentType="application/vnd.openxmlformats-officedocument.presentationml.slide+xml"/>
  <Override PartName="/ppt/slides/slide370.xml" ContentType="application/vnd.openxmlformats-officedocument.presentationml.slide+xml"/>
  <Override PartName="/ppt/slides/slide371.xml" ContentType="application/vnd.openxmlformats-officedocument.presentationml.slide+xml"/>
  <Override PartName="/ppt/slides/slide372.xml" ContentType="application/vnd.openxmlformats-officedocument.presentationml.slide+xml"/>
  <Override PartName="/ppt/slides/slide373.xml" ContentType="application/vnd.openxmlformats-officedocument.presentationml.slide+xml"/>
  <Override PartName="/ppt/slides/slide374.xml" ContentType="application/vnd.openxmlformats-officedocument.presentationml.slide+xml"/>
  <Override PartName="/ppt/slides/slide375.xml" ContentType="application/vnd.openxmlformats-officedocument.presentationml.slide+xml"/>
  <Override PartName="/ppt/slides/slide376.xml" ContentType="application/vnd.openxmlformats-officedocument.presentationml.slide+xml"/>
  <Override PartName="/ppt/slides/slide377.xml" ContentType="application/vnd.openxmlformats-officedocument.presentationml.slide+xml"/>
  <Override PartName="/ppt/slides/slide378.xml" ContentType="application/vnd.openxmlformats-officedocument.presentationml.slide+xml"/>
  <Override PartName="/ppt/slides/slide379.xml" ContentType="application/vnd.openxmlformats-officedocument.presentationml.slide+xml"/>
  <Override PartName="/ppt/slides/slide380.xml" ContentType="application/vnd.openxmlformats-officedocument.presentationml.slide+xml"/>
  <Override PartName="/ppt/slides/slide381.xml" ContentType="application/vnd.openxmlformats-officedocument.presentationml.slide+xml"/>
  <Override PartName="/ppt/slides/slide382.xml" ContentType="application/vnd.openxmlformats-officedocument.presentationml.slide+xml"/>
  <Override PartName="/ppt/slides/slide383.xml" ContentType="application/vnd.openxmlformats-officedocument.presentationml.slide+xml"/>
  <Override PartName="/ppt/slides/slide384.xml" ContentType="application/vnd.openxmlformats-officedocument.presentationml.slide+xml"/>
  <Override PartName="/ppt/slides/slide385.xml" ContentType="application/vnd.openxmlformats-officedocument.presentationml.slide+xml"/>
  <Override PartName="/ppt/slides/slide386.xml" ContentType="application/vnd.openxmlformats-officedocument.presentationml.slide+xml"/>
  <Override PartName="/ppt/slides/slide387.xml" ContentType="application/vnd.openxmlformats-officedocument.presentationml.slide+xml"/>
  <Override PartName="/ppt/slides/slide388.xml" ContentType="application/vnd.openxmlformats-officedocument.presentationml.slide+xml"/>
  <Override PartName="/ppt/slides/slide389.xml" ContentType="application/vnd.openxmlformats-officedocument.presentationml.slide+xml"/>
  <Override PartName="/ppt/slides/slide390.xml" ContentType="application/vnd.openxmlformats-officedocument.presentationml.slide+xml"/>
  <Override PartName="/ppt/slides/slide391.xml" ContentType="application/vnd.openxmlformats-officedocument.presentationml.slide+xml"/>
  <Override PartName="/ppt/slides/slide392.xml" ContentType="application/vnd.openxmlformats-officedocument.presentationml.slide+xml"/>
  <Override PartName="/ppt/slides/slide393.xml" ContentType="application/vnd.openxmlformats-officedocument.presentationml.slide+xml"/>
  <Override PartName="/ppt/slides/slide394.xml" ContentType="application/vnd.openxmlformats-officedocument.presentationml.slide+xml"/>
  <Override PartName="/ppt/slides/slide395.xml" ContentType="application/vnd.openxmlformats-officedocument.presentationml.slide+xml"/>
  <Override PartName="/ppt/slides/slide396.xml" ContentType="application/vnd.openxmlformats-officedocument.presentationml.slide+xml"/>
  <Override PartName="/ppt/slides/slide397.xml" ContentType="application/vnd.openxmlformats-officedocument.presentationml.slide+xml"/>
  <Override PartName="/ppt/slides/slide398.xml" ContentType="application/vnd.openxmlformats-officedocument.presentationml.slide+xml"/>
  <Override PartName="/ppt/slides/slide399.xml" ContentType="application/vnd.openxmlformats-officedocument.presentationml.slide+xml"/>
  <Override PartName="/ppt/slides/slide400.xml" ContentType="application/vnd.openxmlformats-officedocument.presentationml.slide+xml"/>
  <Override PartName="/ppt/slides/slide401.xml" ContentType="application/vnd.openxmlformats-officedocument.presentationml.slide+xml"/>
  <Override PartName="/ppt/slides/slide402.xml" ContentType="application/vnd.openxmlformats-officedocument.presentationml.slide+xml"/>
  <Override PartName="/ppt/slides/slide403.xml" ContentType="application/vnd.openxmlformats-officedocument.presentationml.slide+xml"/>
  <Override PartName="/ppt/slides/slide404.xml" ContentType="application/vnd.openxmlformats-officedocument.presentationml.slide+xml"/>
  <Override PartName="/ppt/slides/slide405.xml" ContentType="application/vnd.openxmlformats-officedocument.presentationml.slide+xml"/>
  <Override PartName="/ppt/slides/slide406.xml" ContentType="application/vnd.openxmlformats-officedocument.presentationml.slide+xml"/>
  <Override PartName="/ppt/slides/slide407.xml" ContentType="application/vnd.openxmlformats-officedocument.presentationml.slide+xml"/>
  <Override PartName="/ppt/slides/slide408.xml" ContentType="application/vnd.openxmlformats-officedocument.presentationml.slide+xml"/>
  <Override PartName="/ppt/slides/slide409.xml" ContentType="application/vnd.openxmlformats-officedocument.presentationml.slide+xml"/>
  <Override PartName="/ppt/slides/slide410.xml" ContentType="application/vnd.openxmlformats-officedocument.presentationml.slide+xml"/>
  <Override PartName="/ppt/slides/slide411.xml" ContentType="application/vnd.openxmlformats-officedocument.presentationml.slide+xml"/>
  <Override PartName="/ppt/slides/slide412.xml" ContentType="application/vnd.openxmlformats-officedocument.presentationml.slide+xml"/>
  <Override PartName="/ppt/slides/slide413.xml" ContentType="application/vnd.openxmlformats-officedocument.presentationml.slide+xml"/>
  <Override PartName="/ppt/slides/slide414.xml" ContentType="application/vnd.openxmlformats-officedocument.presentationml.slide+xml"/>
  <Override PartName="/ppt/slides/slide415.xml" ContentType="application/vnd.openxmlformats-officedocument.presentationml.slide+xml"/>
  <Override PartName="/ppt/slides/slide416.xml" ContentType="application/vnd.openxmlformats-officedocument.presentationml.slide+xml"/>
  <Override PartName="/ppt/slides/slide417.xml" ContentType="application/vnd.openxmlformats-officedocument.presentationml.slide+xml"/>
  <Override PartName="/ppt/slides/slide418.xml" ContentType="application/vnd.openxmlformats-officedocument.presentationml.slide+xml"/>
  <Override PartName="/ppt/slides/slide419.xml" ContentType="application/vnd.openxmlformats-officedocument.presentationml.slide+xml"/>
  <Override PartName="/ppt/slides/slide420.xml" ContentType="application/vnd.openxmlformats-officedocument.presentationml.slide+xml"/>
  <Override PartName="/ppt/slides/slide421.xml" ContentType="application/vnd.openxmlformats-officedocument.presentationml.slide+xml"/>
  <Override PartName="/ppt/slides/slide422.xml" ContentType="application/vnd.openxmlformats-officedocument.presentationml.slide+xml"/>
  <Override PartName="/ppt/slides/slide423.xml" ContentType="application/vnd.openxmlformats-officedocument.presentationml.slide+xml"/>
  <Override PartName="/ppt/slides/slide424.xml" ContentType="application/vnd.openxmlformats-officedocument.presentationml.slide+xml"/>
  <Override PartName="/ppt/slides/slide425.xml" ContentType="application/vnd.openxmlformats-officedocument.presentationml.slide+xml"/>
  <Override PartName="/ppt/slides/slide426.xml" ContentType="application/vnd.openxmlformats-officedocument.presentationml.slide+xml"/>
  <Override PartName="/ppt/slides/slide427.xml" ContentType="application/vnd.openxmlformats-officedocument.presentationml.slide+xml"/>
  <Override PartName="/ppt/slides/slide428.xml" ContentType="application/vnd.openxmlformats-officedocument.presentationml.slide+xml"/>
  <Override PartName="/ppt/slides/slide429.xml" ContentType="application/vnd.openxmlformats-officedocument.presentationml.slide+xml"/>
  <Override PartName="/ppt/slides/slide430.xml" ContentType="application/vnd.openxmlformats-officedocument.presentationml.slide+xml"/>
  <Override PartName="/ppt/slides/slide431.xml" ContentType="application/vnd.openxmlformats-officedocument.presentationml.slide+xml"/>
  <Override PartName="/ppt/slides/slide432.xml" ContentType="application/vnd.openxmlformats-officedocument.presentationml.slide+xml"/>
  <Override PartName="/ppt/slides/slide433.xml" ContentType="application/vnd.openxmlformats-officedocument.presentationml.slide+xml"/>
  <Override PartName="/ppt/slides/slide434.xml" ContentType="application/vnd.openxmlformats-officedocument.presentationml.slide+xml"/>
  <Override PartName="/ppt/slides/slide435.xml" ContentType="application/vnd.openxmlformats-officedocument.presentationml.slide+xml"/>
  <Override PartName="/ppt/slides/slide436.xml" ContentType="application/vnd.openxmlformats-officedocument.presentationml.slide+xml"/>
  <Override PartName="/ppt/slides/slide437.xml" ContentType="application/vnd.openxmlformats-officedocument.presentationml.slide+xml"/>
  <Override PartName="/ppt/slides/slide438.xml" ContentType="application/vnd.openxmlformats-officedocument.presentationml.slide+xml"/>
  <Override PartName="/ppt/slides/slide439.xml" ContentType="application/vnd.openxmlformats-officedocument.presentationml.slide+xml"/>
  <Override PartName="/ppt/slides/slide440.xml" ContentType="application/vnd.openxmlformats-officedocument.presentationml.slide+xml"/>
  <Override PartName="/ppt/slides/slide441.xml" ContentType="application/vnd.openxmlformats-officedocument.presentationml.slide+xml"/>
  <Override PartName="/ppt/slides/slide442.xml" ContentType="application/vnd.openxmlformats-officedocument.presentationml.slide+xml"/>
  <Override PartName="/ppt/slides/slide443.xml" ContentType="application/vnd.openxmlformats-officedocument.presentationml.slide+xml"/>
  <Override PartName="/ppt/slides/slide444.xml" ContentType="application/vnd.openxmlformats-officedocument.presentationml.slide+xml"/>
  <Override PartName="/ppt/slides/slide445.xml" ContentType="application/vnd.openxmlformats-officedocument.presentationml.slide+xml"/>
  <Override PartName="/ppt/slides/slide446.xml" ContentType="application/vnd.openxmlformats-officedocument.presentationml.slide+xml"/>
  <Override PartName="/ppt/slides/slide447.xml" ContentType="application/vnd.openxmlformats-officedocument.presentationml.slide+xml"/>
  <Override PartName="/ppt/slides/slide448.xml" ContentType="application/vnd.openxmlformats-officedocument.presentationml.slide+xml"/>
  <Override PartName="/ppt/slides/slide449.xml" ContentType="application/vnd.openxmlformats-officedocument.presentationml.slide+xml"/>
  <Override PartName="/ppt/slides/slide450.xml" ContentType="application/vnd.openxmlformats-officedocument.presentationml.slide+xml"/>
  <Override PartName="/ppt/slides/slide451.xml" ContentType="application/vnd.openxmlformats-officedocument.presentationml.slide+xml"/>
  <Override PartName="/ppt/slides/slide452.xml" ContentType="application/vnd.openxmlformats-officedocument.presentationml.slide+xml"/>
  <Override PartName="/ppt/slides/slide453.xml" ContentType="application/vnd.openxmlformats-officedocument.presentationml.slide+xml"/>
  <Override PartName="/ppt/slides/slide454.xml" ContentType="application/vnd.openxmlformats-officedocument.presentationml.slide+xml"/>
  <Override PartName="/ppt/slides/slide455.xml" ContentType="application/vnd.openxmlformats-officedocument.presentationml.slide+xml"/>
  <Override PartName="/ppt/slides/slide456.xml" ContentType="application/vnd.openxmlformats-officedocument.presentationml.slide+xml"/>
  <Override PartName="/ppt/slides/slide457.xml" ContentType="application/vnd.openxmlformats-officedocument.presentationml.slide+xml"/>
  <Override PartName="/ppt/slides/slide458.xml" ContentType="application/vnd.openxmlformats-officedocument.presentationml.slide+xml"/>
  <Override PartName="/ppt/slides/slide459.xml" ContentType="application/vnd.openxmlformats-officedocument.presentationml.slide+xml"/>
  <Override PartName="/ppt/slides/slide460.xml" ContentType="application/vnd.openxmlformats-officedocument.presentationml.slide+xml"/>
  <Override PartName="/ppt/slides/slide461.xml" ContentType="application/vnd.openxmlformats-officedocument.presentationml.slide+xml"/>
  <Override PartName="/ppt/slides/slide462.xml" ContentType="application/vnd.openxmlformats-officedocument.presentationml.slide+xml"/>
  <Override PartName="/ppt/slides/slide463.xml" ContentType="application/vnd.openxmlformats-officedocument.presentationml.slide+xml"/>
  <Override PartName="/ppt/slides/slide464.xml" ContentType="application/vnd.openxmlformats-officedocument.presentationml.slide+xml"/>
  <Override PartName="/ppt/slides/slide465.xml" ContentType="application/vnd.openxmlformats-officedocument.presentationml.slide+xml"/>
  <Override PartName="/ppt/slides/slide466.xml" ContentType="application/vnd.openxmlformats-officedocument.presentationml.slide+xml"/>
  <Override PartName="/ppt/slides/slide467.xml" ContentType="application/vnd.openxmlformats-officedocument.presentationml.slide+xml"/>
  <Override PartName="/ppt/slides/slide468.xml" ContentType="application/vnd.openxmlformats-officedocument.presentationml.slide+xml"/>
  <Override PartName="/ppt/slides/slide469.xml" ContentType="application/vnd.openxmlformats-officedocument.presentationml.slide+xml"/>
  <Override PartName="/ppt/slides/slide470.xml" ContentType="application/vnd.openxmlformats-officedocument.presentationml.slide+xml"/>
  <Override PartName="/ppt/slides/slide471.xml" ContentType="application/vnd.openxmlformats-officedocument.presentationml.slide+xml"/>
  <Override PartName="/ppt/slides/slide472.xml" ContentType="application/vnd.openxmlformats-officedocument.presentationml.slide+xml"/>
  <Override PartName="/ppt/slides/slide473.xml" ContentType="application/vnd.openxmlformats-officedocument.presentationml.slide+xml"/>
  <Override PartName="/ppt/slides/slide474.xml" ContentType="application/vnd.openxmlformats-officedocument.presentationml.slide+xml"/>
  <Override PartName="/ppt/slides/slide475.xml" ContentType="application/vnd.openxmlformats-officedocument.presentationml.slide+xml"/>
  <Override PartName="/ppt/slides/slide476.xml" ContentType="application/vnd.openxmlformats-officedocument.presentationml.slide+xml"/>
  <Override PartName="/ppt/slides/slide477.xml" ContentType="application/vnd.openxmlformats-officedocument.presentationml.slide+xml"/>
  <Override PartName="/ppt/slides/slide478.xml" ContentType="application/vnd.openxmlformats-officedocument.presentationml.slide+xml"/>
  <Override PartName="/ppt/slides/slide479.xml" ContentType="application/vnd.openxmlformats-officedocument.presentationml.slide+xml"/>
  <Override PartName="/ppt/slides/slide480.xml" ContentType="application/vnd.openxmlformats-officedocument.presentationml.slide+xml"/>
  <Override PartName="/ppt/slides/slide481.xml" ContentType="application/vnd.openxmlformats-officedocument.presentationml.slide+xml"/>
  <Override PartName="/ppt/slides/slide482.xml" ContentType="application/vnd.openxmlformats-officedocument.presentationml.slide+xml"/>
  <Override PartName="/ppt/slides/slide483.xml" ContentType="application/vnd.openxmlformats-officedocument.presentationml.slide+xml"/>
  <Override PartName="/ppt/slides/slide484.xml" ContentType="application/vnd.openxmlformats-officedocument.presentationml.slide+xml"/>
  <Override PartName="/ppt/slides/slide485.xml" ContentType="application/vnd.openxmlformats-officedocument.presentationml.slide+xml"/>
  <Override PartName="/ppt/slides/slide486.xml" ContentType="application/vnd.openxmlformats-officedocument.presentationml.slide+xml"/>
  <Override PartName="/ppt/slides/slide487.xml" ContentType="application/vnd.openxmlformats-officedocument.presentationml.slide+xml"/>
  <Override PartName="/ppt/slides/slide488.xml" ContentType="application/vnd.openxmlformats-officedocument.presentationml.slide+xml"/>
  <Override PartName="/ppt/slides/slide489.xml" ContentType="application/vnd.openxmlformats-officedocument.presentationml.slide+xml"/>
  <Override PartName="/ppt/slides/slide490.xml" ContentType="application/vnd.openxmlformats-officedocument.presentationml.slide+xml"/>
  <Override PartName="/ppt/slides/slide491.xml" ContentType="application/vnd.openxmlformats-officedocument.presentationml.slide+xml"/>
  <Override PartName="/ppt/slides/slide492.xml" ContentType="application/vnd.openxmlformats-officedocument.presentationml.slide+xml"/>
  <Override PartName="/ppt/slides/slide493.xml" ContentType="application/vnd.openxmlformats-officedocument.presentationml.slide+xml"/>
  <Override PartName="/ppt/slides/slide494.xml" ContentType="application/vnd.openxmlformats-officedocument.presentationml.slide+xml"/>
  <Override PartName="/ppt/slides/slide495.xml" ContentType="application/vnd.openxmlformats-officedocument.presentationml.slide+xml"/>
  <Override PartName="/ppt/slides/slide496.xml" ContentType="application/vnd.openxmlformats-officedocument.presentationml.slide+xml"/>
  <Override PartName="/ppt/slides/slide497.xml" ContentType="application/vnd.openxmlformats-officedocument.presentationml.slide+xml"/>
  <Override PartName="/ppt/slides/slide498.xml" ContentType="application/vnd.openxmlformats-officedocument.presentationml.slide+xml"/>
  <Override PartName="/ppt/slides/slide499.xml" ContentType="application/vnd.openxmlformats-officedocument.presentationml.slide+xml"/>
  <Override PartName="/ppt/slides/slide500.xml" ContentType="application/vnd.openxmlformats-officedocument.presentationml.slide+xml"/>
  <Override PartName="/ppt/slides/slide501.xml" ContentType="application/vnd.openxmlformats-officedocument.presentationml.slide+xml"/>
  <Override PartName="/ppt/slides/slide502.xml" ContentType="application/vnd.openxmlformats-officedocument.presentationml.slide+xml"/>
  <Override PartName="/ppt/slides/slide503.xml" ContentType="application/vnd.openxmlformats-officedocument.presentationml.slide+xml"/>
  <Override PartName="/ppt/slides/slide504.xml" ContentType="application/vnd.openxmlformats-officedocument.presentationml.slide+xml"/>
  <Override PartName="/ppt/slides/slide505.xml" ContentType="application/vnd.openxmlformats-officedocument.presentationml.slide+xml"/>
  <Override PartName="/ppt/slides/slide506.xml" ContentType="application/vnd.openxmlformats-officedocument.presentationml.slide+xml"/>
  <Override PartName="/ppt/slides/slide507.xml" ContentType="application/vnd.openxmlformats-officedocument.presentationml.slide+xml"/>
  <Override PartName="/ppt/slides/slide508.xml" ContentType="application/vnd.openxmlformats-officedocument.presentationml.slide+xml"/>
  <Override PartName="/ppt/slides/slide509.xml" ContentType="application/vnd.openxmlformats-officedocument.presentationml.slide+xml"/>
  <Override PartName="/ppt/slides/slide510.xml" ContentType="application/vnd.openxmlformats-officedocument.presentationml.slide+xml"/>
  <Override PartName="/ppt/slides/slide511.xml" ContentType="application/vnd.openxmlformats-officedocument.presentationml.slide+xml"/>
  <Override PartName="/ppt/slides/slide512.xml" ContentType="application/vnd.openxmlformats-officedocument.presentationml.slide+xml"/>
  <Override PartName="/ppt/slides/slide513.xml" ContentType="application/vnd.openxmlformats-officedocument.presentationml.slide+xml"/>
  <Override PartName="/ppt/slides/slide514.xml" ContentType="application/vnd.openxmlformats-officedocument.presentationml.slide+xml"/>
  <Override PartName="/ppt/slides/slide515.xml" ContentType="application/vnd.openxmlformats-officedocument.presentationml.slide+xml"/>
  <Override PartName="/ppt/slides/slide516.xml" ContentType="application/vnd.openxmlformats-officedocument.presentationml.slide+xml"/>
  <Override PartName="/ppt/slides/slide517.xml" ContentType="application/vnd.openxmlformats-officedocument.presentationml.slide+xml"/>
  <Override PartName="/ppt/slides/slide518.xml" ContentType="application/vnd.openxmlformats-officedocument.presentationml.slide+xml"/>
  <Override PartName="/ppt/slides/slide519.xml" ContentType="application/vnd.openxmlformats-officedocument.presentationml.slide+xml"/>
  <Override PartName="/ppt/slides/slide520.xml" ContentType="application/vnd.openxmlformats-officedocument.presentationml.slide+xml"/>
  <Override PartName="/ppt/slides/slide521.xml" ContentType="application/vnd.openxmlformats-officedocument.presentationml.slide+xml"/>
  <Override PartName="/ppt/slides/slide522.xml" ContentType="application/vnd.openxmlformats-officedocument.presentationml.slide+xml"/>
  <Override PartName="/ppt/slides/slide523.xml" ContentType="application/vnd.openxmlformats-officedocument.presentationml.slide+xml"/>
  <Override PartName="/ppt/slides/slide524.xml" ContentType="application/vnd.openxmlformats-officedocument.presentationml.slide+xml"/>
  <Override PartName="/ppt/slides/slide525.xml" ContentType="application/vnd.openxmlformats-officedocument.presentationml.slide+xml"/>
  <Override PartName="/ppt/slides/slide526.xml" ContentType="application/vnd.openxmlformats-officedocument.presentationml.slide+xml"/>
  <Override PartName="/ppt/slides/slide527.xml" ContentType="application/vnd.openxmlformats-officedocument.presentationml.slide+xml"/>
  <Override PartName="/ppt/slides/slide528.xml" ContentType="application/vnd.openxmlformats-officedocument.presentationml.slide+xml"/>
  <Override PartName="/ppt/slides/slide529.xml" ContentType="application/vnd.openxmlformats-officedocument.presentationml.slide+xml"/>
  <Override PartName="/ppt/slides/slide530.xml" ContentType="application/vnd.openxmlformats-officedocument.presentationml.slide+xml"/>
  <Override PartName="/ppt/slides/slide531.xml" ContentType="application/vnd.openxmlformats-officedocument.presentationml.slide+xml"/>
  <Override PartName="/ppt/slides/slide532.xml" ContentType="application/vnd.openxmlformats-officedocument.presentationml.slide+xml"/>
  <Override PartName="/ppt/slides/slide533.xml" ContentType="application/vnd.openxmlformats-officedocument.presentationml.slide+xml"/>
  <Override PartName="/ppt/slides/slide534.xml" ContentType="application/vnd.openxmlformats-officedocument.presentationml.slide+xml"/>
  <Override PartName="/ppt/slides/slide535.xml" ContentType="application/vnd.openxmlformats-officedocument.presentationml.slide+xml"/>
  <Override PartName="/ppt/slides/slide536.xml" ContentType="application/vnd.openxmlformats-officedocument.presentationml.slide+xml"/>
  <Override PartName="/ppt/slides/slide537.xml" ContentType="application/vnd.openxmlformats-officedocument.presentationml.slide+xml"/>
  <Override PartName="/ppt/slides/slide538.xml" ContentType="application/vnd.openxmlformats-officedocument.presentationml.slide+xml"/>
  <Override PartName="/ppt/slides/slide539.xml" ContentType="application/vnd.openxmlformats-officedocument.presentationml.slide+xml"/>
  <Override PartName="/ppt/slides/slide540.xml" ContentType="application/vnd.openxmlformats-officedocument.presentationml.slide+xml"/>
  <Override PartName="/ppt/slides/slide541.xml" ContentType="application/vnd.openxmlformats-officedocument.presentationml.slide+xml"/>
  <Override PartName="/ppt/slides/slide542.xml" ContentType="application/vnd.openxmlformats-officedocument.presentationml.slide+xml"/>
  <Override PartName="/ppt/slides/slide543.xml" ContentType="application/vnd.openxmlformats-officedocument.presentationml.slide+xml"/>
  <Override PartName="/ppt/slides/slide544.xml" ContentType="application/vnd.openxmlformats-officedocument.presentationml.slide+xml"/>
  <Override PartName="/ppt/slides/slide545.xml" ContentType="application/vnd.openxmlformats-officedocument.presentationml.slide+xml"/>
  <Override PartName="/ppt/slides/slide546.xml" ContentType="application/vnd.openxmlformats-officedocument.presentationml.slide+xml"/>
  <Override PartName="/ppt/slides/slide547.xml" ContentType="application/vnd.openxmlformats-officedocument.presentationml.slide+xml"/>
  <Override PartName="/ppt/slides/slide548.xml" ContentType="application/vnd.openxmlformats-officedocument.presentationml.slide+xml"/>
  <Override PartName="/ppt/slides/slide549.xml" ContentType="application/vnd.openxmlformats-officedocument.presentationml.slide+xml"/>
  <Override PartName="/ppt/slides/slide550.xml" ContentType="application/vnd.openxmlformats-officedocument.presentationml.slide+xml"/>
  <Override PartName="/ppt/slides/slide551.xml" ContentType="application/vnd.openxmlformats-officedocument.presentationml.slide+xml"/>
  <Override PartName="/ppt/slides/slide552.xml" ContentType="application/vnd.openxmlformats-officedocument.presentationml.slide+xml"/>
  <Override PartName="/ppt/slides/slide553.xml" ContentType="application/vnd.openxmlformats-officedocument.presentationml.slide+xml"/>
  <Override PartName="/ppt/slides/slide554.xml" ContentType="application/vnd.openxmlformats-officedocument.presentationml.slide+xml"/>
  <Override PartName="/ppt/slides/slide555.xml" ContentType="application/vnd.openxmlformats-officedocument.presentationml.slide+xml"/>
  <Override PartName="/ppt/slides/slide556.xml" ContentType="application/vnd.openxmlformats-officedocument.presentationml.slide+xml"/>
  <Override PartName="/ppt/slides/slide557.xml" ContentType="application/vnd.openxmlformats-officedocument.presentationml.slide+xml"/>
  <Override PartName="/ppt/slides/slide558.xml" ContentType="application/vnd.openxmlformats-officedocument.presentationml.slide+xml"/>
  <Override PartName="/ppt/slides/slide559.xml" ContentType="application/vnd.openxmlformats-officedocument.presentationml.slide+xml"/>
  <Override PartName="/ppt/slides/slide560.xml" ContentType="application/vnd.openxmlformats-officedocument.presentationml.slide+xml"/>
  <Override PartName="/ppt/slides/slide561.xml" ContentType="application/vnd.openxmlformats-officedocument.presentationml.slide+xml"/>
  <Override PartName="/ppt/slides/slide562.xml" ContentType="application/vnd.openxmlformats-officedocument.presentationml.slide+xml"/>
  <Override PartName="/ppt/slides/slide563.xml" ContentType="application/vnd.openxmlformats-officedocument.presentationml.slide+xml"/>
  <Override PartName="/ppt/slides/slide564.xml" ContentType="application/vnd.openxmlformats-officedocument.presentationml.slide+xml"/>
  <Override PartName="/ppt/slides/slide565.xml" ContentType="application/vnd.openxmlformats-officedocument.presentationml.slide+xml"/>
  <Override PartName="/ppt/slides/slide566.xml" ContentType="application/vnd.openxmlformats-officedocument.presentationml.slide+xml"/>
  <Override PartName="/ppt/slides/slide567.xml" ContentType="application/vnd.openxmlformats-officedocument.presentationml.slide+xml"/>
  <Override PartName="/ppt/slides/slide568.xml" ContentType="application/vnd.openxmlformats-officedocument.presentationml.slide+xml"/>
  <Override PartName="/ppt/slides/slide569.xml" ContentType="application/vnd.openxmlformats-officedocument.presentationml.slide+xml"/>
  <Override PartName="/ppt/slides/slide570.xml" ContentType="application/vnd.openxmlformats-officedocument.presentationml.slide+xml"/>
  <Override PartName="/ppt/slides/slide571.xml" ContentType="application/vnd.openxmlformats-officedocument.presentationml.slide+xml"/>
  <Override PartName="/ppt/slides/slide572.xml" ContentType="application/vnd.openxmlformats-officedocument.presentationml.slide+xml"/>
  <Override PartName="/ppt/slides/slide573.xml" ContentType="application/vnd.openxmlformats-officedocument.presentationml.slide+xml"/>
  <Override PartName="/ppt/slides/slide574.xml" ContentType="application/vnd.openxmlformats-officedocument.presentationml.slide+xml"/>
  <Override PartName="/ppt/slides/slide575.xml" ContentType="application/vnd.openxmlformats-officedocument.presentationml.slide+xml"/>
  <Override PartName="/ppt/slides/slide576.xml" ContentType="application/vnd.openxmlformats-officedocument.presentationml.slide+xml"/>
  <Override PartName="/ppt/slides/slide577.xml" ContentType="application/vnd.openxmlformats-officedocument.presentationml.slide+xml"/>
  <Override PartName="/ppt/slides/slide578.xml" ContentType="application/vnd.openxmlformats-officedocument.presentationml.slide+xml"/>
  <Override PartName="/ppt/slides/slide579.xml" ContentType="application/vnd.openxmlformats-officedocument.presentationml.slide+xml"/>
  <Override PartName="/ppt/slides/slide580.xml" ContentType="application/vnd.openxmlformats-officedocument.presentationml.slide+xml"/>
  <Override PartName="/ppt/slides/slide581.xml" ContentType="application/vnd.openxmlformats-officedocument.presentationml.slide+xml"/>
  <Override PartName="/ppt/slides/slide582.xml" ContentType="application/vnd.openxmlformats-officedocument.presentationml.slide+xml"/>
  <Override PartName="/ppt/slides/slide583.xml" ContentType="application/vnd.openxmlformats-officedocument.presentationml.slide+xml"/>
  <Override PartName="/ppt/slides/slide584.xml" ContentType="application/vnd.openxmlformats-officedocument.presentationml.slide+xml"/>
  <Override PartName="/ppt/slides/slide585.xml" ContentType="application/vnd.openxmlformats-officedocument.presentationml.slide+xml"/>
  <Override PartName="/ppt/slides/slide586.xml" ContentType="application/vnd.openxmlformats-officedocument.presentationml.slide+xml"/>
  <Override PartName="/ppt/slides/slide587.xml" ContentType="application/vnd.openxmlformats-officedocument.presentationml.slide+xml"/>
  <Override PartName="/ppt/slides/slide588.xml" ContentType="application/vnd.openxmlformats-officedocument.presentationml.slide+xml"/>
  <Override PartName="/ppt/slides/slide589.xml" ContentType="application/vnd.openxmlformats-officedocument.presentationml.slide+xml"/>
  <Override PartName="/ppt/slides/slide590.xml" ContentType="application/vnd.openxmlformats-officedocument.presentationml.slide+xml"/>
  <Override PartName="/ppt/slides/slide591.xml" ContentType="application/vnd.openxmlformats-officedocument.presentationml.slide+xml"/>
  <Override PartName="/ppt/slides/slide592.xml" ContentType="application/vnd.openxmlformats-officedocument.presentationml.slide+xml"/>
  <Override PartName="/ppt/slides/slide593.xml" ContentType="application/vnd.openxmlformats-officedocument.presentationml.slide+xml"/>
  <Override PartName="/ppt/slides/slide594.xml" ContentType="application/vnd.openxmlformats-officedocument.presentationml.slide+xml"/>
  <Override PartName="/ppt/slides/slide595.xml" ContentType="application/vnd.openxmlformats-officedocument.presentationml.slide+xml"/>
  <Override PartName="/ppt/slides/slide596.xml" ContentType="application/vnd.openxmlformats-officedocument.presentationml.slide+xml"/>
  <Override PartName="/ppt/slides/slide597.xml" ContentType="application/vnd.openxmlformats-officedocument.presentationml.slide+xml"/>
  <Override PartName="/ppt/slides/slide598.xml" ContentType="application/vnd.openxmlformats-officedocument.presentationml.slide+xml"/>
  <Override PartName="/ppt/slides/slide599.xml" ContentType="application/vnd.openxmlformats-officedocument.presentationml.slide+xml"/>
  <Override PartName="/ppt/slides/slide600.xml" ContentType="application/vnd.openxmlformats-officedocument.presentationml.slide+xml"/>
  <Override PartName="/ppt/slides/slide601.xml" ContentType="application/vnd.openxmlformats-officedocument.presentationml.slide+xml"/>
  <Override PartName="/ppt/slides/slide602.xml" ContentType="application/vnd.openxmlformats-officedocument.presentationml.slide+xml"/>
  <Override PartName="/ppt/slides/slide603.xml" ContentType="application/vnd.openxmlformats-officedocument.presentationml.slide+xml"/>
  <Override PartName="/ppt/slides/slide604.xml" ContentType="application/vnd.openxmlformats-officedocument.presentationml.slide+xml"/>
  <Override PartName="/ppt/slides/slide605.xml" ContentType="application/vnd.openxmlformats-officedocument.presentationml.slide+xml"/>
  <Override PartName="/ppt/slides/slide606.xml" ContentType="application/vnd.openxmlformats-officedocument.presentationml.slide+xml"/>
  <Override PartName="/ppt/slides/slide607.xml" ContentType="application/vnd.openxmlformats-officedocument.presentationml.slide+xml"/>
  <Override PartName="/ppt/slides/slide608.xml" ContentType="application/vnd.openxmlformats-officedocument.presentationml.slide+xml"/>
  <Override PartName="/ppt/slides/slide609.xml" ContentType="application/vnd.openxmlformats-officedocument.presentationml.slide+xml"/>
  <Override PartName="/ppt/slides/slide610.xml" ContentType="application/vnd.openxmlformats-officedocument.presentationml.slide+xml"/>
  <Override PartName="/ppt/slides/slide611.xml" ContentType="application/vnd.openxmlformats-officedocument.presentationml.slide+xml"/>
  <Override PartName="/ppt/slides/slide612.xml" ContentType="application/vnd.openxmlformats-officedocument.presentationml.slide+xml"/>
  <Override PartName="/ppt/slides/slide613.xml" ContentType="application/vnd.openxmlformats-officedocument.presentationml.slide+xml"/>
  <Override PartName="/ppt/slides/slide614.xml" ContentType="application/vnd.openxmlformats-officedocument.presentationml.slide+xml"/>
  <Override PartName="/ppt/slides/slide615.xml" ContentType="application/vnd.openxmlformats-officedocument.presentationml.slide+xml"/>
  <Override PartName="/ppt/slides/slide616.xml" ContentType="application/vnd.openxmlformats-officedocument.presentationml.slide+xml"/>
  <Override PartName="/ppt/slides/slide617.xml" ContentType="application/vnd.openxmlformats-officedocument.presentationml.slide+xml"/>
  <Override PartName="/ppt/slides/slide618.xml" ContentType="application/vnd.openxmlformats-officedocument.presentationml.slide+xml"/>
  <Override PartName="/ppt/slides/slide619.xml" ContentType="application/vnd.openxmlformats-officedocument.presentationml.slide+xml"/>
  <Override PartName="/ppt/slides/slide620.xml" ContentType="application/vnd.openxmlformats-officedocument.presentationml.slide+xml"/>
  <Override PartName="/ppt/slides/slide621.xml" ContentType="application/vnd.openxmlformats-officedocument.presentationml.slide+xml"/>
  <Override PartName="/ppt/slides/slide622.xml" ContentType="application/vnd.openxmlformats-officedocument.presentationml.slide+xml"/>
  <Override PartName="/ppt/slides/slide623.xml" ContentType="application/vnd.openxmlformats-officedocument.presentationml.slide+xml"/>
  <Override PartName="/ppt/slides/slide624.xml" ContentType="application/vnd.openxmlformats-officedocument.presentationml.slide+xml"/>
  <Override PartName="/ppt/slides/slide625.xml" ContentType="application/vnd.openxmlformats-officedocument.presentationml.slide+xml"/>
  <Override PartName="/ppt/slides/slide626.xml" ContentType="application/vnd.openxmlformats-officedocument.presentationml.slide+xml"/>
  <Override PartName="/ppt/slides/slide627.xml" ContentType="application/vnd.openxmlformats-officedocument.presentationml.slide+xml"/>
  <Override PartName="/ppt/slides/slide628.xml" ContentType="application/vnd.openxmlformats-officedocument.presentationml.slide+xml"/>
  <Override PartName="/ppt/slides/slide629.xml" ContentType="application/vnd.openxmlformats-officedocument.presentationml.slide+xml"/>
  <Override PartName="/ppt/slides/slide630.xml" ContentType="application/vnd.openxmlformats-officedocument.presentationml.slide+xml"/>
  <Override PartName="/ppt/slides/slide631.xml" ContentType="application/vnd.openxmlformats-officedocument.presentationml.slide+xml"/>
  <Override PartName="/ppt/slides/slide632.xml" ContentType="application/vnd.openxmlformats-officedocument.presentationml.slide+xml"/>
  <Override PartName="/ppt/slides/slide633.xml" ContentType="application/vnd.openxmlformats-officedocument.presentationml.slide+xml"/>
  <Override PartName="/ppt/slides/slide634.xml" ContentType="application/vnd.openxmlformats-officedocument.presentationml.slide+xml"/>
  <Override PartName="/ppt/slides/slide635.xml" ContentType="application/vnd.openxmlformats-officedocument.presentationml.slide+xml"/>
  <Override PartName="/ppt/slides/slide636.xml" ContentType="application/vnd.openxmlformats-officedocument.presentationml.slide+xml"/>
  <Override PartName="/ppt/slides/slide637.xml" ContentType="application/vnd.openxmlformats-officedocument.presentationml.slide+xml"/>
  <Override PartName="/ppt/slides/slide638.xml" ContentType="application/vnd.openxmlformats-officedocument.presentationml.slide+xml"/>
  <Override PartName="/ppt/slides/slide639.xml" ContentType="application/vnd.openxmlformats-officedocument.presentationml.slide+xml"/>
  <Override PartName="/ppt/slides/slide640.xml" ContentType="application/vnd.openxmlformats-officedocument.presentationml.slide+xml"/>
  <Override PartName="/ppt/slides/slide641.xml" ContentType="application/vnd.openxmlformats-officedocument.presentationml.slide+xml"/>
  <Override PartName="/ppt/slides/slide642.xml" ContentType="application/vnd.openxmlformats-officedocument.presentationml.slide+xml"/>
  <Override PartName="/ppt/slides/slide643.xml" ContentType="application/vnd.openxmlformats-officedocument.presentationml.slide+xml"/>
  <Override PartName="/ppt/slides/slide644.xml" ContentType="application/vnd.openxmlformats-officedocument.presentationml.slide+xml"/>
  <Override PartName="/ppt/slides/slide645.xml" ContentType="application/vnd.openxmlformats-officedocument.presentationml.slide+xml"/>
  <Override PartName="/ppt/slides/slide646.xml" ContentType="application/vnd.openxmlformats-officedocument.presentationml.slide+xml"/>
  <Override PartName="/ppt/slides/slide647.xml" ContentType="application/vnd.openxmlformats-officedocument.presentationml.slide+xml"/>
  <Override PartName="/ppt/slides/slide648.xml" ContentType="application/vnd.openxmlformats-officedocument.presentationml.slide+xml"/>
  <Override PartName="/ppt/slides/slide649.xml" ContentType="application/vnd.openxmlformats-officedocument.presentationml.slide+xml"/>
  <Override PartName="/ppt/slides/slide650.xml" ContentType="application/vnd.openxmlformats-officedocument.presentationml.slide+xml"/>
  <Override PartName="/ppt/slides/slide651.xml" ContentType="application/vnd.openxmlformats-officedocument.presentationml.slide+xml"/>
  <Override PartName="/ppt/slides/slide652.xml" ContentType="application/vnd.openxmlformats-officedocument.presentationml.slide+xml"/>
  <Override PartName="/ppt/slides/slide653.xml" ContentType="application/vnd.openxmlformats-officedocument.presentationml.slide+xml"/>
  <Override PartName="/ppt/slides/slide654.xml" ContentType="application/vnd.openxmlformats-officedocument.presentationml.slide+xml"/>
  <Override PartName="/ppt/slides/slide655.xml" ContentType="application/vnd.openxmlformats-officedocument.presentationml.slide+xml"/>
  <Override PartName="/ppt/slides/slide656.xml" ContentType="application/vnd.openxmlformats-officedocument.presentationml.slide+xml"/>
  <Override PartName="/ppt/slides/slide657.xml" ContentType="application/vnd.openxmlformats-officedocument.presentationml.slide+xml"/>
  <Override PartName="/ppt/slides/slide658.xml" ContentType="application/vnd.openxmlformats-officedocument.presentationml.slide+xml"/>
  <Override PartName="/ppt/slides/slide659.xml" ContentType="application/vnd.openxmlformats-officedocument.presentationml.slide+xml"/>
  <Override PartName="/ppt/slides/slide660.xml" ContentType="application/vnd.openxmlformats-officedocument.presentationml.slide+xml"/>
  <Override PartName="/ppt/slides/slide661.xml" ContentType="application/vnd.openxmlformats-officedocument.presentationml.slide+xml"/>
  <Override PartName="/ppt/slides/slide662.xml" ContentType="application/vnd.openxmlformats-officedocument.presentationml.slide+xml"/>
  <Override PartName="/ppt/slides/slide663.xml" ContentType="application/vnd.openxmlformats-officedocument.presentationml.slide+xml"/>
  <Override PartName="/ppt/slides/slide664.xml" ContentType="application/vnd.openxmlformats-officedocument.presentationml.slide+xml"/>
  <Override PartName="/ppt/slides/slide665.xml" ContentType="application/vnd.openxmlformats-officedocument.presentationml.slide+xml"/>
  <Override PartName="/ppt/slides/slide666.xml" ContentType="application/vnd.openxmlformats-officedocument.presentationml.slide+xml"/>
  <Override PartName="/ppt/slides/slide667.xml" ContentType="application/vnd.openxmlformats-officedocument.presentationml.slide+xml"/>
  <Override PartName="/ppt/slides/slide668.xml" ContentType="application/vnd.openxmlformats-officedocument.presentationml.slide+xml"/>
  <Override PartName="/ppt/slides/slide669.xml" ContentType="application/vnd.openxmlformats-officedocument.presentationml.slide+xml"/>
  <Override PartName="/ppt/slides/slide670.xml" ContentType="application/vnd.openxmlformats-officedocument.presentationml.slide+xml"/>
  <Override PartName="/ppt/slides/slide671.xml" ContentType="application/vnd.openxmlformats-officedocument.presentationml.slide+xml"/>
  <Override PartName="/ppt/slides/slide672.xml" ContentType="application/vnd.openxmlformats-officedocument.presentationml.slide+xml"/>
  <Override PartName="/ppt/slides/slide673.xml" ContentType="application/vnd.openxmlformats-officedocument.presentationml.slide+xml"/>
  <Override PartName="/ppt/slides/slide674.xml" ContentType="application/vnd.openxmlformats-officedocument.presentationml.slide+xml"/>
  <Override PartName="/ppt/slides/slide675.xml" ContentType="application/vnd.openxmlformats-officedocument.presentationml.slide+xml"/>
  <Override PartName="/ppt/slides/slide676.xml" ContentType="application/vnd.openxmlformats-officedocument.presentationml.slide+xml"/>
  <Override PartName="/ppt/slides/slide677.xml" ContentType="application/vnd.openxmlformats-officedocument.presentationml.slide+xml"/>
  <Override PartName="/ppt/slides/slide678.xml" ContentType="application/vnd.openxmlformats-officedocument.presentationml.slide+xml"/>
  <Override PartName="/ppt/slides/slide679.xml" ContentType="application/vnd.openxmlformats-officedocument.presentationml.slide+xml"/>
  <Override PartName="/ppt/slides/slide680.xml" ContentType="application/vnd.openxmlformats-officedocument.presentationml.slide+xml"/>
  <Override PartName="/ppt/slides/slide681.xml" ContentType="application/vnd.openxmlformats-officedocument.presentationml.slide+xml"/>
  <Override PartName="/ppt/slides/slide682.xml" ContentType="application/vnd.openxmlformats-officedocument.presentationml.slide+xml"/>
  <Override PartName="/ppt/slides/slide683.xml" ContentType="application/vnd.openxmlformats-officedocument.presentationml.slide+xml"/>
  <Override PartName="/ppt/slides/slide684.xml" ContentType="application/vnd.openxmlformats-officedocument.presentationml.slide+xml"/>
  <Override PartName="/ppt/slides/slide685.xml" ContentType="application/vnd.openxmlformats-officedocument.presentationml.slide+xml"/>
  <Override PartName="/ppt/slides/slide686.xml" ContentType="application/vnd.openxmlformats-officedocument.presentationml.slide+xml"/>
  <Override PartName="/ppt/slides/slide687.xml" ContentType="application/vnd.openxmlformats-officedocument.presentationml.slide+xml"/>
  <Override PartName="/ppt/slides/slide688.xml" ContentType="application/vnd.openxmlformats-officedocument.presentationml.slide+xml"/>
  <Override PartName="/ppt/slides/slide689.xml" ContentType="application/vnd.openxmlformats-officedocument.presentationml.slide+xml"/>
  <Override PartName="/ppt/slides/slide690.xml" ContentType="application/vnd.openxmlformats-officedocument.presentationml.slide+xml"/>
  <Override PartName="/ppt/slides/slide691.xml" ContentType="application/vnd.openxmlformats-officedocument.presentationml.slide+xml"/>
  <Override PartName="/ppt/slides/slide692.xml" ContentType="application/vnd.openxmlformats-officedocument.presentationml.slide+xml"/>
  <Override PartName="/ppt/slides/slide693.xml" ContentType="application/vnd.openxmlformats-officedocument.presentationml.slide+xml"/>
  <Override PartName="/ppt/slides/slide694.xml" ContentType="application/vnd.openxmlformats-officedocument.presentationml.slide+xml"/>
  <Override PartName="/ppt/slides/slide695.xml" ContentType="application/vnd.openxmlformats-officedocument.presentationml.slide+xml"/>
  <Override PartName="/ppt/slides/slide696.xml" ContentType="application/vnd.openxmlformats-officedocument.presentationml.slide+xml"/>
  <Override PartName="/ppt/slides/slide697.xml" ContentType="application/vnd.openxmlformats-officedocument.presentationml.slide+xml"/>
  <Override PartName="/ppt/slides/slide698.xml" ContentType="application/vnd.openxmlformats-officedocument.presentationml.slide+xml"/>
  <Override PartName="/ppt/slides/slide699.xml" ContentType="application/vnd.openxmlformats-officedocument.presentationml.slide+xml"/>
  <Override PartName="/ppt/slides/slide700.xml" ContentType="application/vnd.openxmlformats-officedocument.presentationml.slide+xml"/>
  <Override PartName="/ppt/slides/slide701.xml" ContentType="application/vnd.openxmlformats-officedocument.presentationml.slide+xml"/>
  <Override PartName="/ppt/slides/slide702.xml" ContentType="application/vnd.openxmlformats-officedocument.presentationml.slide+xml"/>
  <Override PartName="/ppt/slides/slide703.xml" ContentType="application/vnd.openxmlformats-officedocument.presentationml.slide+xml"/>
  <Override PartName="/ppt/slides/slide704.xml" ContentType="application/vnd.openxmlformats-officedocument.presentationml.slide+xml"/>
  <Override PartName="/ppt/slides/slide705.xml" ContentType="application/vnd.openxmlformats-officedocument.presentationml.slide+xml"/>
  <Override PartName="/ppt/slides/slide706.xml" ContentType="application/vnd.openxmlformats-officedocument.presentationml.slide+xml"/>
  <Override PartName="/ppt/slides/slide707.xml" ContentType="application/vnd.openxmlformats-officedocument.presentationml.slide+xml"/>
  <Override PartName="/ppt/slides/slide708.xml" ContentType="application/vnd.openxmlformats-officedocument.presentationml.slide+xml"/>
  <Override PartName="/ppt/slides/slide709.xml" ContentType="application/vnd.openxmlformats-officedocument.presentationml.slide+xml"/>
  <Override PartName="/ppt/slides/slide710.xml" ContentType="application/vnd.openxmlformats-officedocument.presentationml.slide+xml"/>
  <Override PartName="/ppt/slides/slide711.xml" ContentType="application/vnd.openxmlformats-officedocument.presentationml.slide+xml"/>
  <Override PartName="/ppt/slides/slide712.xml" ContentType="application/vnd.openxmlformats-officedocument.presentationml.slide+xml"/>
  <Override PartName="/ppt/slides/slide713.xml" ContentType="application/vnd.openxmlformats-officedocument.presentationml.slide+xml"/>
  <Override PartName="/ppt/slides/slide714.xml" ContentType="application/vnd.openxmlformats-officedocument.presentationml.slide+xml"/>
  <Override PartName="/ppt/slides/slide715.xml" ContentType="application/vnd.openxmlformats-officedocument.presentationml.slide+xml"/>
  <Override PartName="/ppt/slides/slide716.xml" ContentType="application/vnd.openxmlformats-officedocument.presentationml.slide+xml"/>
  <Override PartName="/ppt/slides/slide717.xml" ContentType="application/vnd.openxmlformats-officedocument.presentationml.slide+xml"/>
  <Override PartName="/ppt/slides/slide718.xml" ContentType="application/vnd.openxmlformats-officedocument.presentationml.slide+xml"/>
  <Override PartName="/ppt/slides/slide719.xml" ContentType="application/vnd.openxmlformats-officedocument.presentationml.slide+xml"/>
  <Override PartName="/ppt/slides/slide720.xml" ContentType="application/vnd.openxmlformats-officedocument.presentationml.slide+xml"/>
  <Override PartName="/ppt/slides/slide721.xml" ContentType="application/vnd.openxmlformats-officedocument.presentationml.slide+xml"/>
  <Override PartName="/ppt/slides/slide722.xml" ContentType="application/vnd.openxmlformats-officedocument.presentationml.slide+xml"/>
  <Override PartName="/ppt/slides/slide723.xml" ContentType="application/vnd.openxmlformats-officedocument.presentationml.slide+xml"/>
  <Override PartName="/ppt/slides/slide724.xml" ContentType="application/vnd.openxmlformats-officedocument.presentationml.slide+xml"/>
  <Override PartName="/ppt/slides/slide725.xml" ContentType="application/vnd.openxmlformats-officedocument.presentationml.slide+xml"/>
  <Override PartName="/ppt/slides/slide726.xml" ContentType="application/vnd.openxmlformats-officedocument.presentationml.slide+xml"/>
  <Override PartName="/ppt/slides/slide727.xml" ContentType="application/vnd.openxmlformats-officedocument.presentationml.slide+xml"/>
  <Override PartName="/ppt/slides/slide728.xml" ContentType="application/vnd.openxmlformats-officedocument.presentationml.slide+xml"/>
  <Override PartName="/ppt/slides/slide729.xml" ContentType="application/vnd.openxmlformats-officedocument.presentationml.slide+xml"/>
  <Override PartName="/ppt/slides/slide730.xml" ContentType="application/vnd.openxmlformats-officedocument.presentationml.slide+xml"/>
  <Override PartName="/ppt/slides/slide731.xml" ContentType="application/vnd.openxmlformats-officedocument.presentationml.slide+xml"/>
  <Override PartName="/ppt/slides/slide732.xml" ContentType="application/vnd.openxmlformats-officedocument.presentationml.slide+xml"/>
  <Override PartName="/ppt/slides/slide733.xml" ContentType="application/vnd.openxmlformats-officedocument.presentationml.slide+xml"/>
  <Override PartName="/ppt/slides/slide734.xml" ContentType="application/vnd.openxmlformats-officedocument.presentationml.slide+xml"/>
  <Override PartName="/ppt/slides/slide735.xml" ContentType="application/vnd.openxmlformats-officedocument.presentationml.slide+xml"/>
  <Override PartName="/ppt/slides/slide736.xml" ContentType="application/vnd.openxmlformats-officedocument.presentationml.slide+xml"/>
  <Override PartName="/ppt/slides/slide737.xml" ContentType="application/vnd.openxmlformats-officedocument.presentationml.slide+xml"/>
  <Override PartName="/ppt/slides/slide738.xml" ContentType="application/vnd.openxmlformats-officedocument.presentationml.slide+xml"/>
  <Override PartName="/ppt/slides/slide739.xml" ContentType="application/vnd.openxmlformats-officedocument.presentationml.slide+xml"/>
  <Override PartName="/ppt/slides/slide740.xml" ContentType="application/vnd.openxmlformats-officedocument.presentationml.slide+xml"/>
  <Override PartName="/ppt/slides/slide741.xml" ContentType="application/vnd.openxmlformats-officedocument.presentationml.slide+xml"/>
  <Override PartName="/ppt/slides/slide742.xml" ContentType="application/vnd.openxmlformats-officedocument.presentationml.slide+xml"/>
  <Override PartName="/ppt/slides/slide743.xml" ContentType="application/vnd.openxmlformats-officedocument.presentationml.slide+xml"/>
  <Override PartName="/ppt/slides/slide744.xml" ContentType="application/vnd.openxmlformats-officedocument.presentationml.slide+xml"/>
  <Override PartName="/ppt/slides/slide745.xml" ContentType="application/vnd.openxmlformats-officedocument.presentationml.slide+xml"/>
  <Override PartName="/ppt/slides/slide746.xml" ContentType="application/vnd.openxmlformats-officedocument.presentationml.slide+xml"/>
  <Override PartName="/ppt/slides/slide747.xml" ContentType="application/vnd.openxmlformats-officedocument.presentationml.slide+xml"/>
  <Override PartName="/ppt/slides/slide748.xml" ContentType="application/vnd.openxmlformats-officedocument.presentationml.slide+xml"/>
  <Override PartName="/ppt/slides/slide749.xml" ContentType="application/vnd.openxmlformats-officedocument.presentationml.slide+xml"/>
  <Override PartName="/ppt/slides/slide750.xml" ContentType="application/vnd.openxmlformats-officedocument.presentationml.slide+xml"/>
  <Override PartName="/ppt/slides/slide751.xml" ContentType="application/vnd.openxmlformats-officedocument.presentationml.slide+xml"/>
  <Override PartName="/ppt/slides/slide752.xml" ContentType="application/vnd.openxmlformats-officedocument.presentationml.slide+xml"/>
  <Override PartName="/ppt/slides/slide753.xml" ContentType="application/vnd.openxmlformats-officedocument.presentationml.slide+xml"/>
  <Override PartName="/ppt/slides/slide754.xml" ContentType="application/vnd.openxmlformats-officedocument.presentationml.slide+xml"/>
  <Override PartName="/ppt/slides/slide755.xml" ContentType="application/vnd.openxmlformats-officedocument.presentationml.slide+xml"/>
  <Override PartName="/ppt/slides/slide756.xml" ContentType="application/vnd.openxmlformats-officedocument.presentationml.slide+xml"/>
  <Override PartName="/ppt/slides/slide757.xml" ContentType="application/vnd.openxmlformats-officedocument.presentationml.slide+xml"/>
  <Override PartName="/ppt/slides/slide758.xml" ContentType="application/vnd.openxmlformats-officedocument.presentationml.slide+xml"/>
  <Override PartName="/ppt/slides/slide759.xml" ContentType="application/vnd.openxmlformats-officedocument.presentationml.slide+xml"/>
  <Override PartName="/ppt/slides/slide760.xml" ContentType="application/vnd.openxmlformats-officedocument.presentationml.slide+xml"/>
  <Override PartName="/ppt/slides/slide761.xml" ContentType="application/vnd.openxmlformats-officedocument.presentationml.slide+xml"/>
  <Override PartName="/ppt/slides/slide762.xml" ContentType="application/vnd.openxmlformats-officedocument.presentationml.slide+xml"/>
  <Override PartName="/ppt/slides/slide763.xml" ContentType="application/vnd.openxmlformats-officedocument.presentationml.slide+xml"/>
  <Override PartName="/ppt/slides/slide764.xml" ContentType="application/vnd.openxmlformats-officedocument.presentationml.slide+xml"/>
  <Override PartName="/ppt/slides/slide765.xml" ContentType="application/vnd.openxmlformats-officedocument.presentationml.slide+xml"/>
  <Override PartName="/ppt/slides/slide766.xml" ContentType="application/vnd.openxmlformats-officedocument.presentationml.slide+xml"/>
  <Override PartName="/ppt/slides/slide767.xml" ContentType="application/vnd.openxmlformats-officedocument.presentationml.slide+xml"/>
  <Override PartName="/ppt/slides/slide768.xml" ContentType="application/vnd.openxmlformats-officedocument.presentationml.slide+xml"/>
  <Override PartName="/ppt/slides/slide769.xml" ContentType="application/vnd.openxmlformats-officedocument.presentationml.slide+xml"/>
  <Override PartName="/ppt/slides/slide770.xml" ContentType="application/vnd.openxmlformats-officedocument.presentationml.slide+xml"/>
  <Override PartName="/ppt/slides/slide771.xml" ContentType="application/vnd.openxmlformats-officedocument.presentationml.slide+xml"/>
  <Override PartName="/ppt/slides/slide772.xml" ContentType="application/vnd.openxmlformats-officedocument.presentationml.slide+xml"/>
  <Override PartName="/ppt/slides/slide773.xml" ContentType="application/vnd.openxmlformats-officedocument.presentationml.slide+xml"/>
  <Override PartName="/ppt/slides/slide774.xml" ContentType="application/vnd.openxmlformats-officedocument.presentationml.slide+xml"/>
  <Override PartName="/ppt/slides/slide775.xml" ContentType="application/vnd.openxmlformats-officedocument.presentationml.slide+xml"/>
  <Override PartName="/ppt/slides/slide776.xml" ContentType="application/vnd.openxmlformats-officedocument.presentationml.slide+xml"/>
  <Override PartName="/ppt/slides/slide777.xml" ContentType="application/vnd.openxmlformats-officedocument.presentationml.slide+xml"/>
  <Override PartName="/ppt/slides/slide778.xml" ContentType="application/vnd.openxmlformats-officedocument.presentationml.slide+xml"/>
  <Override PartName="/ppt/slides/slide779.xml" ContentType="application/vnd.openxmlformats-officedocument.presentationml.slide+xml"/>
  <Override PartName="/ppt/slides/slide780.xml" ContentType="application/vnd.openxmlformats-officedocument.presentationml.slide+xml"/>
  <Override PartName="/ppt/slides/slide781.xml" ContentType="application/vnd.openxmlformats-officedocument.presentationml.slide+xml"/>
  <Override PartName="/ppt/slides/slide782.xml" ContentType="application/vnd.openxmlformats-officedocument.presentationml.slide+xml"/>
  <Override PartName="/ppt/slides/slide783.xml" ContentType="application/vnd.openxmlformats-officedocument.presentationml.slide+xml"/>
  <Override PartName="/ppt/slides/slide784.xml" ContentType="application/vnd.openxmlformats-officedocument.presentationml.slide+xml"/>
  <Override PartName="/ppt/slides/slide785.xml" ContentType="application/vnd.openxmlformats-officedocument.presentationml.slide+xml"/>
  <Override PartName="/ppt/slides/slide786.xml" ContentType="application/vnd.openxmlformats-officedocument.presentationml.slide+xml"/>
  <Override PartName="/ppt/slides/slide787.xml" ContentType="application/vnd.openxmlformats-officedocument.presentationml.slide+xml"/>
  <Override PartName="/ppt/slides/slide788.xml" ContentType="application/vnd.openxmlformats-officedocument.presentationml.slide+xml"/>
  <Override PartName="/ppt/slides/slide789.xml" ContentType="application/vnd.openxmlformats-officedocument.presentationml.slide+xml"/>
  <Override PartName="/ppt/slides/slide790.xml" ContentType="application/vnd.openxmlformats-officedocument.presentationml.slide+xml"/>
  <Override PartName="/ppt/slides/slide791.xml" ContentType="application/vnd.openxmlformats-officedocument.presentationml.slide+xml"/>
  <Override PartName="/ppt/slides/slide792.xml" ContentType="application/vnd.openxmlformats-officedocument.presentationml.slide+xml"/>
  <Override PartName="/ppt/slides/slide793.xml" ContentType="application/vnd.openxmlformats-officedocument.presentationml.slide+xml"/>
  <Override PartName="/ppt/slides/slide794.xml" ContentType="application/vnd.openxmlformats-officedocument.presentationml.slide+xml"/>
  <Override PartName="/ppt/slides/slide795.xml" ContentType="application/vnd.openxmlformats-officedocument.presentationml.slide+xml"/>
  <Override PartName="/ppt/slides/slide796.xml" ContentType="application/vnd.openxmlformats-officedocument.presentationml.slide+xml"/>
  <Override PartName="/ppt/slides/slide797.xml" ContentType="application/vnd.openxmlformats-officedocument.presentationml.slide+xml"/>
  <Override PartName="/ppt/slides/slide798.xml" ContentType="application/vnd.openxmlformats-officedocument.presentationml.slide+xml"/>
  <Override PartName="/ppt/slides/slide799.xml" ContentType="application/vnd.openxmlformats-officedocument.presentationml.slide+xml"/>
  <Override PartName="/ppt/slides/slide800.xml" ContentType="application/vnd.openxmlformats-officedocument.presentationml.slide+xml"/>
  <Override PartName="/ppt/slides/slide801.xml" ContentType="application/vnd.openxmlformats-officedocument.presentationml.slide+xml"/>
  <Override PartName="/ppt/slides/slide802.xml" ContentType="application/vnd.openxmlformats-officedocument.presentationml.slide+xml"/>
  <Override PartName="/ppt/slides/slide803.xml" ContentType="application/vnd.openxmlformats-officedocument.presentationml.slide+xml"/>
  <Override PartName="/ppt/slides/slide804.xml" ContentType="application/vnd.openxmlformats-officedocument.presentationml.slide+xml"/>
  <Override PartName="/ppt/slides/slide805.xml" ContentType="application/vnd.openxmlformats-officedocument.presentationml.slide+xml"/>
  <Override PartName="/ppt/slides/slide806.xml" ContentType="application/vnd.openxmlformats-officedocument.presentationml.slide+xml"/>
  <Override PartName="/ppt/slides/slide807.xml" ContentType="application/vnd.openxmlformats-officedocument.presentationml.slide+xml"/>
  <Override PartName="/ppt/slides/slide808.xml" ContentType="application/vnd.openxmlformats-officedocument.presentationml.slide+xml"/>
  <Override PartName="/ppt/slides/slide809.xml" ContentType="application/vnd.openxmlformats-officedocument.presentationml.slide+xml"/>
  <Override PartName="/ppt/slides/slide810.xml" ContentType="application/vnd.openxmlformats-officedocument.presentationml.slide+xml"/>
  <Override PartName="/ppt/slides/slide811.xml" ContentType="application/vnd.openxmlformats-officedocument.presentationml.slide+xml"/>
  <Override PartName="/ppt/slides/slide812.xml" ContentType="application/vnd.openxmlformats-officedocument.presentationml.slide+xml"/>
  <Override PartName="/ppt/slides/slide813.xml" ContentType="application/vnd.openxmlformats-officedocument.presentationml.slide+xml"/>
  <Override PartName="/ppt/slides/slide814.xml" ContentType="application/vnd.openxmlformats-officedocument.presentationml.slide+xml"/>
  <Override PartName="/ppt/slides/slide815.xml" ContentType="application/vnd.openxmlformats-officedocument.presentationml.slide+xml"/>
  <Override PartName="/ppt/slides/slide816.xml" ContentType="application/vnd.openxmlformats-officedocument.presentationml.slide+xml"/>
  <Override PartName="/ppt/slides/slide817.xml" ContentType="application/vnd.openxmlformats-officedocument.presentationml.slide+xml"/>
  <Override PartName="/ppt/slides/slide818.xml" ContentType="application/vnd.openxmlformats-officedocument.presentationml.slide+xml"/>
  <Override PartName="/ppt/slides/slide819.xml" ContentType="application/vnd.openxmlformats-officedocument.presentationml.slide+xml"/>
  <Override PartName="/ppt/slides/slide820.xml" ContentType="application/vnd.openxmlformats-officedocument.presentationml.slide+xml"/>
  <Override PartName="/ppt/slides/slide821.xml" ContentType="application/vnd.openxmlformats-officedocument.presentationml.slide+xml"/>
  <Override PartName="/ppt/slides/slide822.xml" ContentType="application/vnd.openxmlformats-officedocument.presentationml.slide+xml"/>
  <Override PartName="/ppt/slides/slide823.xml" ContentType="application/vnd.openxmlformats-officedocument.presentationml.slide+xml"/>
  <Override PartName="/ppt/slides/slide824.xml" ContentType="application/vnd.openxmlformats-officedocument.presentationml.slide+xml"/>
  <Override PartName="/ppt/slides/slide825.xml" ContentType="application/vnd.openxmlformats-officedocument.presentationml.slide+xml"/>
  <Override PartName="/ppt/slides/slide826.xml" ContentType="application/vnd.openxmlformats-officedocument.presentationml.slide+xml"/>
  <Override PartName="/ppt/slides/slide827.xml" ContentType="application/vnd.openxmlformats-officedocument.presentationml.slide+xml"/>
  <Override PartName="/ppt/slides/slide828.xml" ContentType="application/vnd.openxmlformats-officedocument.presentationml.slide+xml"/>
  <Override PartName="/ppt/slides/slide829.xml" ContentType="application/vnd.openxmlformats-officedocument.presentationml.slide+xml"/>
  <Override PartName="/ppt/slides/slide830.xml" ContentType="application/vnd.openxmlformats-officedocument.presentationml.slide+xml"/>
  <Override PartName="/ppt/slides/slide831.xml" ContentType="application/vnd.openxmlformats-officedocument.presentationml.slide+xml"/>
  <Override PartName="/ppt/slides/slide832.xml" ContentType="application/vnd.openxmlformats-officedocument.presentationml.slide+xml"/>
  <Override PartName="/ppt/slides/slide833.xml" ContentType="application/vnd.openxmlformats-officedocument.presentationml.slide+xml"/>
  <Override PartName="/ppt/slides/slide834.xml" ContentType="application/vnd.openxmlformats-officedocument.presentationml.slide+xml"/>
  <Override PartName="/ppt/slides/slide835.xml" ContentType="application/vnd.openxmlformats-officedocument.presentationml.slide+xml"/>
  <Override PartName="/ppt/slides/slide836.xml" ContentType="application/vnd.openxmlformats-officedocument.presentationml.slide+xml"/>
  <Override PartName="/ppt/slides/slide837.xml" ContentType="application/vnd.openxmlformats-officedocument.presentationml.slide+xml"/>
  <Override PartName="/ppt/slides/slide838.xml" ContentType="application/vnd.openxmlformats-officedocument.presentationml.slide+xml"/>
  <Override PartName="/ppt/slides/slide839.xml" ContentType="application/vnd.openxmlformats-officedocument.presentationml.slide+xml"/>
  <Override PartName="/ppt/slides/slide840.xml" ContentType="application/vnd.openxmlformats-officedocument.presentationml.slide+xml"/>
  <Override PartName="/ppt/slides/slide841.xml" ContentType="application/vnd.openxmlformats-officedocument.presentationml.slide+xml"/>
  <Override PartName="/ppt/slides/slide842.xml" ContentType="application/vnd.openxmlformats-officedocument.presentationml.slide+xml"/>
  <Override PartName="/ppt/slides/slide843.xml" ContentType="application/vnd.openxmlformats-officedocument.presentationml.slide+xml"/>
  <Override PartName="/ppt/slides/slide844.xml" ContentType="application/vnd.openxmlformats-officedocument.presentationml.slide+xml"/>
  <Override PartName="/ppt/slides/slide845.xml" ContentType="application/vnd.openxmlformats-officedocument.presentationml.slide+xml"/>
  <Override PartName="/ppt/slides/slide846.xml" ContentType="application/vnd.openxmlformats-officedocument.presentationml.slide+xml"/>
  <Override PartName="/ppt/slides/slide847.xml" ContentType="application/vnd.openxmlformats-officedocument.presentationml.slide+xml"/>
  <Override PartName="/ppt/slides/slide848.xml" ContentType="application/vnd.openxmlformats-officedocument.presentationml.slide+xml"/>
  <Override PartName="/ppt/slides/slide849.xml" ContentType="application/vnd.openxmlformats-officedocument.presentationml.slide+xml"/>
  <Override PartName="/ppt/slides/slide850.xml" ContentType="application/vnd.openxmlformats-officedocument.presentationml.slide+xml"/>
  <Override PartName="/ppt/slides/slide851.xml" ContentType="application/vnd.openxmlformats-officedocument.presentationml.slide+xml"/>
  <Override PartName="/ppt/slides/slide852.xml" ContentType="application/vnd.openxmlformats-officedocument.presentationml.slide+xml"/>
  <Override PartName="/ppt/slides/slide853.xml" ContentType="application/vnd.openxmlformats-officedocument.presentationml.slide+xml"/>
  <Override PartName="/ppt/slides/slide854.xml" ContentType="application/vnd.openxmlformats-officedocument.presentationml.slide+xml"/>
  <Override PartName="/ppt/slides/slide855.xml" ContentType="application/vnd.openxmlformats-officedocument.presentationml.slide+xml"/>
  <Override PartName="/ppt/slides/slide856.xml" ContentType="application/vnd.openxmlformats-officedocument.presentationml.slide+xml"/>
  <Override PartName="/ppt/slides/slide857.xml" ContentType="application/vnd.openxmlformats-officedocument.presentationml.slide+xml"/>
  <Override PartName="/ppt/slides/slide858.xml" ContentType="application/vnd.openxmlformats-officedocument.presentationml.slide+xml"/>
  <Override PartName="/ppt/slides/slide859.xml" ContentType="application/vnd.openxmlformats-officedocument.presentationml.slide+xml"/>
  <Override PartName="/ppt/slides/slide860.xml" ContentType="application/vnd.openxmlformats-officedocument.presentationml.slide+xml"/>
  <Override PartName="/ppt/slides/slide861.xml" ContentType="application/vnd.openxmlformats-officedocument.presentationml.slide+xml"/>
  <Override PartName="/ppt/slides/slide862.xml" ContentType="application/vnd.openxmlformats-officedocument.presentationml.slide+xml"/>
  <Override PartName="/ppt/slides/slide863.xml" ContentType="application/vnd.openxmlformats-officedocument.presentationml.slide+xml"/>
  <Override PartName="/ppt/slides/slide864.xml" ContentType="application/vnd.openxmlformats-officedocument.presentationml.slide+xml"/>
  <Override PartName="/ppt/slides/slide865.xml" ContentType="application/vnd.openxmlformats-officedocument.presentationml.slide+xml"/>
  <Override PartName="/ppt/slides/slide866.xml" ContentType="application/vnd.openxmlformats-officedocument.presentationml.slide+xml"/>
  <Override PartName="/ppt/slides/slide867.xml" ContentType="application/vnd.openxmlformats-officedocument.presentationml.slide+xml"/>
  <Override PartName="/ppt/slides/slide868.xml" ContentType="application/vnd.openxmlformats-officedocument.presentationml.slide+xml"/>
  <Override PartName="/ppt/slides/slide869.xml" ContentType="application/vnd.openxmlformats-officedocument.presentationml.slide+xml"/>
  <Override PartName="/ppt/slides/slide870.xml" ContentType="application/vnd.openxmlformats-officedocument.presentationml.slide+xml"/>
  <Override PartName="/ppt/slides/slide871.xml" ContentType="application/vnd.openxmlformats-officedocument.presentationml.slide+xml"/>
  <Override PartName="/ppt/slides/slide872.xml" ContentType="application/vnd.openxmlformats-officedocument.presentationml.slide+xml"/>
  <Override PartName="/ppt/slides/slide873.xml" ContentType="application/vnd.openxmlformats-officedocument.presentationml.slide+xml"/>
  <Override PartName="/ppt/slides/slide874.xml" ContentType="application/vnd.openxmlformats-officedocument.presentationml.slide+xml"/>
  <Override PartName="/ppt/slides/slide875.xml" ContentType="application/vnd.openxmlformats-officedocument.presentationml.slide+xml"/>
  <Override PartName="/ppt/slides/slide876.xml" ContentType="application/vnd.openxmlformats-officedocument.presentationml.slide+xml"/>
  <Override PartName="/ppt/slides/slide877.xml" ContentType="application/vnd.openxmlformats-officedocument.presentationml.slide+xml"/>
  <Override PartName="/ppt/slides/slide878.xml" ContentType="application/vnd.openxmlformats-officedocument.presentationml.slide+xml"/>
  <Override PartName="/ppt/slides/slide879.xml" ContentType="application/vnd.openxmlformats-officedocument.presentationml.slide+xml"/>
  <Override PartName="/ppt/slides/slide880.xml" ContentType="application/vnd.openxmlformats-officedocument.presentationml.slide+xml"/>
  <Override PartName="/ppt/slides/slide881.xml" ContentType="application/vnd.openxmlformats-officedocument.presentationml.slide+xml"/>
  <Override PartName="/ppt/slides/slide882.xml" ContentType="application/vnd.openxmlformats-officedocument.presentationml.slide+xml"/>
  <Override PartName="/ppt/slides/slide883.xml" ContentType="application/vnd.openxmlformats-officedocument.presentationml.slide+xml"/>
  <Override PartName="/ppt/slides/slide884.xml" ContentType="application/vnd.openxmlformats-officedocument.presentationml.slide+xml"/>
  <Override PartName="/ppt/slides/slide885.xml" ContentType="application/vnd.openxmlformats-officedocument.presentationml.slide+xml"/>
  <Override PartName="/ppt/slides/slide886.xml" ContentType="application/vnd.openxmlformats-officedocument.presentationml.slide+xml"/>
  <Override PartName="/ppt/slides/slide887.xml" ContentType="application/vnd.openxmlformats-officedocument.presentationml.slide+xml"/>
  <Override PartName="/ppt/slides/slide888.xml" ContentType="application/vnd.openxmlformats-officedocument.presentationml.slide+xml"/>
  <Override PartName="/ppt/slides/slide889.xml" ContentType="application/vnd.openxmlformats-officedocument.presentationml.slide+xml"/>
  <Override PartName="/ppt/slides/slide890.xml" ContentType="application/vnd.openxmlformats-officedocument.presentationml.slide+xml"/>
  <Override PartName="/ppt/slides/slide891.xml" ContentType="application/vnd.openxmlformats-officedocument.presentationml.slide+xml"/>
  <Override PartName="/ppt/slides/slide892.xml" ContentType="application/vnd.openxmlformats-officedocument.presentationml.slide+xml"/>
  <Override PartName="/ppt/slides/slide893.xml" ContentType="application/vnd.openxmlformats-officedocument.presentationml.slide+xml"/>
  <Override PartName="/ppt/slides/slide894.xml" ContentType="application/vnd.openxmlformats-officedocument.presentationml.slide+xml"/>
  <Override PartName="/ppt/slides/slide895.xml" ContentType="application/vnd.openxmlformats-officedocument.presentationml.slide+xml"/>
  <Override PartName="/ppt/slides/slide896.xml" ContentType="application/vnd.openxmlformats-officedocument.presentationml.slide+xml"/>
  <Override PartName="/ppt/slides/slide897.xml" ContentType="application/vnd.openxmlformats-officedocument.presentationml.slide+xml"/>
  <Override PartName="/ppt/slides/slide898.xml" ContentType="application/vnd.openxmlformats-officedocument.presentationml.slide+xml"/>
  <Override PartName="/ppt/slides/slide899.xml" ContentType="application/vnd.openxmlformats-officedocument.presentationml.slide+xml"/>
  <Override PartName="/ppt/slides/slide900.xml" ContentType="application/vnd.openxmlformats-officedocument.presentationml.slide+xml"/>
  <Override PartName="/ppt/slides/slide901.xml" ContentType="application/vnd.openxmlformats-officedocument.presentationml.slide+xml"/>
  <Override PartName="/ppt/slides/slide902.xml" ContentType="application/vnd.openxmlformats-officedocument.presentationml.slide+xml"/>
  <Override PartName="/ppt/slides/slide903.xml" ContentType="application/vnd.openxmlformats-officedocument.presentationml.slide+xml"/>
  <Override PartName="/ppt/slides/slide904.xml" ContentType="application/vnd.openxmlformats-officedocument.presentationml.slide+xml"/>
  <Override PartName="/ppt/slides/slide905.xml" ContentType="application/vnd.openxmlformats-officedocument.presentationml.slide+xml"/>
  <Override PartName="/ppt/slides/slide906.xml" ContentType="application/vnd.openxmlformats-officedocument.presentationml.slide+xml"/>
  <Override PartName="/ppt/slides/slide907.xml" ContentType="application/vnd.openxmlformats-officedocument.presentationml.slide+xml"/>
  <Override PartName="/ppt/slides/slide908.xml" ContentType="application/vnd.openxmlformats-officedocument.presentationml.slide+xml"/>
  <Override PartName="/ppt/slides/slide909.xml" ContentType="application/vnd.openxmlformats-officedocument.presentationml.slide+xml"/>
  <Override PartName="/ppt/slides/slide910.xml" ContentType="application/vnd.openxmlformats-officedocument.presentationml.slide+xml"/>
  <Override PartName="/ppt/slides/slide911.xml" ContentType="application/vnd.openxmlformats-officedocument.presentationml.slide+xml"/>
  <Override PartName="/ppt/slides/slide912.xml" ContentType="application/vnd.openxmlformats-officedocument.presentationml.slide+xml"/>
  <Override PartName="/ppt/slides/slide913.xml" ContentType="application/vnd.openxmlformats-officedocument.presentationml.slide+xml"/>
  <Override PartName="/ppt/slides/slide914.xml" ContentType="application/vnd.openxmlformats-officedocument.presentationml.slide+xml"/>
  <Override PartName="/ppt/slides/slide915.xml" ContentType="application/vnd.openxmlformats-officedocument.presentationml.slide+xml"/>
  <Override PartName="/ppt/slides/slide916.xml" ContentType="application/vnd.openxmlformats-officedocument.presentationml.slide+xml"/>
  <Override PartName="/ppt/slides/slide917.xml" ContentType="application/vnd.openxmlformats-officedocument.presentationml.slide+xml"/>
  <Override PartName="/ppt/slides/slide918.xml" ContentType="application/vnd.openxmlformats-officedocument.presentationml.slide+xml"/>
  <Default Extension="gif" ContentType="image/gif"/>
  <Default Extension="jpg" ContentType="image/jpeg"/>
  <Default Extension="jpeg" ContentType="image/jpeg"/>
  <Default Extension="png" ContentType="image/png"/>
  <Default Extension="xlsx" ContentType="application/vnd.openxmlformats-officedocument.spreadsheetml.sheet"/>
</Types>
</file>

<file path=_rels/.rels><?xml version="1.0" encoding="UTF-8" standalone="yes"?>
<Relationships xmlns="http://schemas.openxmlformats.org/package/2006/relationships">
  <Relationship Id="rId1" Type="http://schemas.openxmlformats.org/officeDocument/2006/relationships/officeDocument" Target="ppt/presentation.xml"/>
  <Relationship Id="rId2" Type="http://schemas.openxmlformats.org/package/2006/relationships/metadata/core-properties" Target="docProps/core.xml"/>
  <Relationship Id="rId3" Type="http://schemas.openxmlformats.org/officeDocument/2006/relationships/extended-properties" Target="docProps/app.xml"/>
  <Relationship Id="rId4" Type="http://schemas.openxmlformats.org/officeDocument/2006/relationships/custom-properties" Target="docProps/custom.xml"/>
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  <p:sldId id="419" r:id="rId166"/>
    <p:sldId id="420" r:id="rId167"/>
    <p:sldId id="421" r:id="rId168"/>
    <p:sldId id="422" r:id="rId169"/>
    <p:sldId id="423" r:id="rId170"/>
    <p:sldId id="424" r:id="rId171"/>
    <p:sldId id="425" r:id="rId172"/>
    <p:sldId id="426" r:id="rId173"/>
    <p:sldId id="427" r:id="rId174"/>
    <p:sldId id="428" r:id="rId175"/>
    <p:sldId id="429" r:id="rId176"/>
    <p:sldId id="430" r:id="rId177"/>
    <p:sldId id="431" r:id="rId178"/>
    <p:sldId id="432" r:id="rId179"/>
    <p:sldId id="433" r:id="rId180"/>
    <p:sldId id="434" r:id="rId181"/>
    <p:sldId id="435" r:id="rId182"/>
    <p:sldId id="436" r:id="rId183"/>
    <p:sldId id="437" r:id="rId184"/>
    <p:sldId id="438" r:id="rId185"/>
    <p:sldId id="439" r:id="rId186"/>
    <p:sldId id="440" r:id="rId187"/>
    <p:sldId id="441" r:id="rId188"/>
    <p:sldId id="442" r:id="rId189"/>
    <p:sldId id="443" r:id="rId190"/>
    <p:sldId id="444" r:id="rId191"/>
    <p:sldId id="445" r:id="rId192"/>
    <p:sldId id="446" r:id="rId193"/>
    <p:sldId id="447" r:id="rId194"/>
    <p:sldId id="448" r:id="rId195"/>
    <p:sldId id="449" r:id="rId196"/>
    <p:sldId id="450" r:id="rId197"/>
    <p:sldId id="451" r:id="rId198"/>
    <p:sldId id="452" r:id="rId199"/>
    <p:sldId id="453" r:id="rId200"/>
    <p:sldId id="454" r:id="rId201"/>
    <p:sldId id="455" r:id="rId202"/>
    <p:sldId id="456" r:id="rId203"/>
    <p:sldId id="457" r:id="rId204"/>
    <p:sldId id="458" r:id="rId205"/>
    <p:sldId id="459" r:id="rId206"/>
    <p:sldId id="460" r:id="rId207"/>
    <p:sldId id="461" r:id="rId208"/>
    <p:sldId id="462" r:id="rId209"/>
    <p:sldId id="463" r:id="rId210"/>
    <p:sldId id="464" r:id="rId211"/>
    <p:sldId id="465" r:id="rId212"/>
    <p:sldId id="466" r:id="rId213"/>
    <p:sldId id="467" r:id="rId214"/>
    <p:sldId id="468" r:id="rId215"/>
    <p:sldId id="469" r:id="rId216"/>
    <p:sldId id="470" r:id="rId217"/>
    <p:sldId id="471" r:id="rId218"/>
    <p:sldId id="472" r:id="rId219"/>
    <p:sldId id="473" r:id="rId220"/>
    <p:sldId id="474" r:id="rId221"/>
    <p:sldId id="475" r:id="rId222"/>
    <p:sldId id="476" r:id="rId223"/>
    <p:sldId id="477" r:id="rId224"/>
    <p:sldId id="478" r:id="rId225"/>
    <p:sldId id="479" r:id="rId226"/>
    <p:sldId id="480" r:id="rId227"/>
    <p:sldId id="481" r:id="rId228"/>
    <p:sldId id="482" r:id="rId229"/>
    <p:sldId id="483" r:id="rId230"/>
    <p:sldId id="484" r:id="rId231"/>
    <p:sldId id="485" r:id="rId232"/>
    <p:sldId id="486" r:id="rId233"/>
    <p:sldId id="487" r:id="rId234"/>
    <p:sldId id="488" r:id="rId235"/>
    <p:sldId id="489" r:id="rId236"/>
    <p:sldId id="490" r:id="rId237"/>
    <p:sldId id="491" r:id="rId238"/>
    <p:sldId id="492" r:id="rId239"/>
    <p:sldId id="493" r:id="rId240"/>
    <p:sldId id="494" r:id="rId241"/>
    <p:sldId id="495" r:id="rId242"/>
    <p:sldId id="496" r:id="rId243"/>
    <p:sldId id="497" r:id="rId244"/>
    <p:sldId id="498" r:id="rId245"/>
    <p:sldId id="499" r:id="rId246"/>
    <p:sldId id="500" r:id="rId247"/>
    <p:sldId id="501" r:id="rId248"/>
    <p:sldId id="502" r:id="rId249"/>
    <p:sldId id="503" r:id="rId250"/>
    <p:sldId id="504" r:id="rId251"/>
    <p:sldId id="505" r:id="rId252"/>
    <p:sldId id="506" r:id="rId253"/>
    <p:sldId id="507" r:id="rId254"/>
    <p:sldId id="508" r:id="rId255"/>
    <p:sldId id="509" r:id="rId256"/>
    <p:sldId id="510" r:id="rId257"/>
    <p:sldId id="511" r:id="rId258"/>
    <p:sldId id="512" r:id="rId259"/>
    <p:sldId id="513" r:id="rId260"/>
    <p:sldId id="514" r:id="rId261"/>
    <p:sldId id="515" r:id="rId262"/>
    <p:sldId id="516" r:id="rId263"/>
    <p:sldId id="517" r:id="rId264"/>
    <p:sldId id="518" r:id="rId265"/>
    <p:sldId id="519" r:id="rId266"/>
    <p:sldId id="520" r:id="rId267"/>
    <p:sldId id="521" r:id="rId268"/>
    <p:sldId id="522" r:id="rId269"/>
    <p:sldId id="523" r:id="rId270"/>
    <p:sldId id="524" r:id="rId271"/>
    <p:sldId id="525" r:id="rId272"/>
    <p:sldId id="526" r:id="rId273"/>
    <p:sldId id="527" r:id="rId274"/>
    <p:sldId id="528" r:id="rId275"/>
    <p:sldId id="529" r:id="rId276"/>
    <p:sldId id="530" r:id="rId277"/>
    <p:sldId id="531" r:id="rId278"/>
    <p:sldId id="532" r:id="rId279"/>
    <p:sldId id="533" r:id="rId280"/>
    <p:sldId id="534" r:id="rId281"/>
    <p:sldId id="535" r:id="rId282"/>
    <p:sldId id="536" r:id="rId283"/>
    <p:sldId id="537" r:id="rId284"/>
    <p:sldId id="538" r:id="rId285"/>
    <p:sldId id="539" r:id="rId286"/>
    <p:sldId id="540" r:id="rId287"/>
    <p:sldId id="541" r:id="rId288"/>
    <p:sldId id="542" r:id="rId289"/>
    <p:sldId id="543" r:id="rId290"/>
    <p:sldId id="544" r:id="rId291"/>
    <p:sldId id="545" r:id="rId292"/>
    <p:sldId id="546" r:id="rId293"/>
    <p:sldId id="547" r:id="rId294"/>
    <p:sldId id="548" r:id="rId295"/>
    <p:sldId id="549" r:id="rId296"/>
    <p:sldId id="550" r:id="rId297"/>
    <p:sldId id="551" r:id="rId298"/>
    <p:sldId id="552" r:id="rId299"/>
    <p:sldId id="553" r:id="rId300"/>
    <p:sldId id="554" r:id="rId301"/>
    <p:sldId id="555" r:id="rId302"/>
    <p:sldId id="556" r:id="rId303"/>
    <p:sldId id="557" r:id="rId304"/>
    <p:sldId id="558" r:id="rId305"/>
    <p:sldId id="559" r:id="rId306"/>
    <p:sldId id="560" r:id="rId307"/>
    <p:sldId id="561" r:id="rId308"/>
    <p:sldId id="562" r:id="rId309"/>
    <p:sldId id="563" r:id="rId310"/>
    <p:sldId id="564" r:id="rId311"/>
    <p:sldId id="565" r:id="rId312"/>
    <p:sldId id="566" r:id="rId313"/>
    <p:sldId id="567" r:id="rId314"/>
    <p:sldId id="568" r:id="rId315"/>
    <p:sldId id="569" r:id="rId316"/>
    <p:sldId id="570" r:id="rId317"/>
    <p:sldId id="571" r:id="rId318"/>
    <p:sldId id="572" r:id="rId319"/>
    <p:sldId id="573" r:id="rId320"/>
    <p:sldId id="574" r:id="rId321"/>
    <p:sldId id="575" r:id="rId322"/>
    <p:sldId id="576" r:id="rId323"/>
    <p:sldId id="577" r:id="rId324"/>
    <p:sldId id="578" r:id="rId325"/>
    <p:sldId id="579" r:id="rId326"/>
    <p:sldId id="580" r:id="rId327"/>
    <p:sldId id="581" r:id="rId328"/>
    <p:sldId id="582" r:id="rId329"/>
    <p:sldId id="583" r:id="rId330"/>
    <p:sldId id="584" r:id="rId331"/>
    <p:sldId id="585" r:id="rId332"/>
    <p:sldId id="586" r:id="rId333"/>
    <p:sldId id="587" r:id="rId334"/>
    <p:sldId id="588" r:id="rId335"/>
    <p:sldId id="589" r:id="rId336"/>
    <p:sldId id="590" r:id="rId337"/>
    <p:sldId id="591" r:id="rId338"/>
    <p:sldId id="592" r:id="rId339"/>
    <p:sldId id="593" r:id="rId340"/>
    <p:sldId id="594" r:id="rId341"/>
    <p:sldId id="595" r:id="rId342"/>
    <p:sldId id="596" r:id="rId343"/>
    <p:sldId id="597" r:id="rId344"/>
    <p:sldId id="598" r:id="rId345"/>
    <p:sldId id="599" r:id="rId346"/>
    <p:sldId id="600" r:id="rId347"/>
    <p:sldId id="601" r:id="rId348"/>
    <p:sldId id="602" r:id="rId349"/>
    <p:sldId id="603" r:id="rId350"/>
    <p:sldId id="604" r:id="rId351"/>
    <p:sldId id="605" r:id="rId352"/>
    <p:sldId id="606" r:id="rId353"/>
    <p:sldId id="607" r:id="rId354"/>
    <p:sldId id="608" r:id="rId355"/>
    <p:sldId id="609" r:id="rId356"/>
    <p:sldId id="610" r:id="rId357"/>
    <p:sldId id="611" r:id="rId358"/>
    <p:sldId id="612" r:id="rId359"/>
    <p:sldId id="613" r:id="rId360"/>
    <p:sldId id="614" r:id="rId361"/>
    <p:sldId id="615" r:id="rId362"/>
    <p:sldId id="616" r:id="rId363"/>
    <p:sldId id="617" r:id="rId364"/>
    <p:sldId id="618" r:id="rId365"/>
    <p:sldId id="619" r:id="rId366"/>
    <p:sldId id="620" r:id="rId367"/>
    <p:sldId id="621" r:id="rId368"/>
    <p:sldId id="622" r:id="rId369"/>
    <p:sldId id="623" r:id="rId370"/>
    <p:sldId id="624" r:id="rId371"/>
    <p:sldId id="625" r:id="rId372"/>
    <p:sldId id="626" r:id="rId373"/>
    <p:sldId id="627" r:id="rId374"/>
    <p:sldId id="628" r:id="rId375"/>
    <p:sldId id="629" r:id="rId376"/>
    <p:sldId id="630" r:id="rId377"/>
    <p:sldId id="631" r:id="rId378"/>
    <p:sldId id="632" r:id="rId379"/>
    <p:sldId id="633" r:id="rId380"/>
    <p:sldId id="634" r:id="rId381"/>
    <p:sldId id="635" r:id="rId382"/>
    <p:sldId id="636" r:id="rId383"/>
    <p:sldId id="637" r:id="rId384"/>
    <p:sldId id="638" r:id="rId385"/>
    <p:sldId id="639" r:id="rId386"/>
    <p:sldId id="640" r:id="rId387"/>
    <p:sldId id="641" r:id="rId388"/>
    <p:sldId id="642" r:id="rId389"/>
    <p:sldId id="643" r:id="rId390"/>
    <p:sldId id="644" r:id="rId391"/>
    <p:sldId id="645" r:id="rId392"/>
    <p:sldId id="646" r:id="rId393"/>
    <p:sldId id="647" r:id="rId394"/>
    <p:sldId id="648" r:id="rId395"/>
    <p:sldId id="649" r:id="rId396"/>
    <p:sldId id="650" r:id="rId397"/>
    <p:sldId id="651" r:id="rId398"/>
    <p:sldId id="652" r:id="rId399"/>
    <p:sldId id="653" r:id="rId400"/>
    <p:sldId id="654" r:id="rId401"/>
    <p:sldId id="655" r:id="rId402"/>
    <p:sldId id="656" r:id="rId403"/>
    <p:sldId id="657" r:id="rId404"/>
    <p:sldId id="658" r:id="rId405"/>
    <p:sldId id="659" r:id="rId406"/>
    <p:sldId id="660" r:id="rId407"/>
    <p:sldId id="661" r:id="rId408"/>
    <p:sldId id="662" r:id="rId409"/>
    <p:sldId id="663" r:id="rId410"/>
    <p:sldId id="664" r:id="rId411"/>
    <p:sldId id="665" r:id="rId412"/>
    <p:sldId id="666" r:id="rId413"/>
    <p:sldId id="667" r:id="rId414"/>
    <p:sldId id="668" r:id="rId415"/>
    <p:sldId id="669" r:id="rId416"/>
    <p:sldId id="670" r:id="rId417"/>
    <p:sldId id="671" r:id="rId418"/>
    <p:sldId id="672" r:id="rId419"/>
    <p:sldId id="673" r:id="rId420"/>
    <p:sldId id="674" r:id="rId421"/>
    <p:sldId id="675" r:id="rId422"/>
    <p:sldId id="676" r:id="rId423"/>
    <p:sldId id="677" r:id="rId424"/>
    <p:sldId id="678" r:id="rId425"/>
    <p:sldId id="679" r:id="rId426"/>
    <p:sldId id="680" r:id="rId427"/>
    <p:sldId id="681" r:id="rId428"/>
    <p:sldId id="682" r:id="rId429"/>
    <p:sldId id="683" r:id="rId430"/>
    <p:sldId id="684" r:id="rId431"/>
    <p:sldId id="685" r:id="rId432"/>
    <p:sldId id="686" r:id="rId433"/>
    <p:sldId id="687" r:id="rId434"/>
    <p:sldId id="688" r:id="rId435"/>
    <p:sldId id="689" r:id="rId436"/>
    <p:sldId id="690" r:id="rId437"/>
    <p:sldId id="691" r:id="rId438"/>
    <p:sldId id="692" r:id="rId439"/>
    <p:sldId id="693" r:id="rId440"/>
    <p:sldId id="694" r:id="rId441"/>
    <p:sldId id="695" r:id="rId442"/>
    <p:sldId id="696" r:id="rId443"/>
    <p:sldId id="697" r:id="rId444"/>
    <p:sldId id="698" r:id="rId445"/>
    <p:sldId id="699" r:id="rId446"/>
    <p:sldId id="700" r:id="rId447"/>
    <p:sldId id="701" r:id="rId448"/>
    <p:sldId id="702" r:id="rId449"/>
    <p:sldId id="703" r:id="rId450"/>
    <p:sldId id="704" r:id="rId451"/>
    <p:sldId id="705" r:id="rId452"/>
    <p:sldId id="706" r:id="rId453"/>
    <p:sldId id="707" r:id="rId454"/>
    <p:sldId id="708" r:id="rId455"/>
    <p:sldId id="709" r:id="rId456"/>
    <p:sldId id="710" r:id="rId457"/>
    <p:sldId id="711" r:id="rId458"/>
    <p:sldId id="712" r:id="rId459"/>
    <p:sldId id="713" r:id="rId460"/>
    <p:sldId id="714" r:id="rId461"/>
    <p:sldId id="715" r:id="rId462"/>
    <p:sldId id="716" r:id="rId463"/>
    <p:sldId id="717" r:id="rId464"/>
    <p:sldId id="718" r:id="rId465"/>
    <p:sldId id="719" r:id="rId466"/>
    <p:sldId id="720" r:id="rId467"/>
    <p:sldId id="721" r:id="rId468"/>
    <p:sldId id="722" r:id="rId469"/>
    <p:sldId id="723" r:id="rId470"/>
    <p:sldId id="724" r:id="rId471"/>
    <p:sldId id="725" r:id="rId472"/>
    <p:sldId id="726" r:id="rId473"/>
    <p:sldId id="727" r:id="rId474"/>
    <p:sldId id="728" r:id="rId475"/>
    <p:sldId id="729" r:id="rId476"/>
    <p:sldId id="730" r:id="rId477"/>
    <p:sldId id="731" r:id="rId478"/>
    <p:sldId id="732" r:id="rId479"/>
    <p:sldId id="733" r:id="rId480"/>
    <p:sldId id="734" r:id="rId481"/>
    <p:sldId id="735" r:id="rId482"/>
    <p:sldId id="736" r:id="rId483"/>
    <p:sldId id="737" r:id="rId484"/>
    <p:sldId id="738" r:id="rId485"/>
    <p:sldId id="739" r:id="rId486"/>
    <p:sldId id="740" r:id="rId487"/>
    <p:sldId id="741" r:id="rId488"/>
    <p:sldId id="742" r:id="rId489"/>
    <p:sldId id="743" r:id="rId490"/>
    <p:sldId id="744" r:id="rId491"/>
    <p:sldId id="745" r:id="rId492"/>
    <p:sldId id="746" r:id="rId493"/>
    <p:sldId id="747" r:id="rId494"/>
    <p:sldId id="748" r:id="rId495"/>
    <p:sldId id="749" r:id="rId496"/>
    <p:sldId id="750" r:id="rId497"/>
    <p:sldId id="751" r:id="rId498"/>
    <p:sldId id="752" r:id="rId499"/>
    <p:sldId id="753" r:id="rId500"/>
    <p:sldId id="754" r:id="rId501"/>
    <p:sldId id="755" r:id="rId502"/>
    <p:sldId id="756" r:id="rId503"/>
    <p:sldId id="757" r:id="rId504"/>
    <p:sldId id="758" r:id="rId505"/>
    <p:sldId id="759" r:id="rId506"/>
    <p:sldId id="760" r:id="rId507"/>
    <p:sldId id="761" r:id="rId508"/>
    <p:sldId id="762" r:id="rId509"/>
    <p:sldId id="763" r:id="rId510"/>
    <p:sldId id="764" r:id="rId511"/>
    <p:sldId id="765" r:id="rId512"/>
    <p:sldId id="766" r:id="rId513"/>
    <p:sldId id="767" r:id="rId514"/>
    <p:sldId id="768" r:id="rId515"/>
    <p:sldId id="769" r:id="rId516"/>
    <p:sldId id="770" r:id="rId517"/>
    <p:sldId id="771" r:id="rId518"/>
    <p:sldId id="772" r:id="rId519"/>
    <p:sldId id="773" r:id="rId520"/>
    <p:sldId id="774" r:id="rId521"/>
    <p:sldId id="775" r:id="rId522"/>
    <p:sldId id="776" r:id="rId523"/>
    <p:sldId id="777" r:id="rId524"/>
    <p:sldId id="778" r:id="rId525"/>
    <p:sldId id="779" r:id="rId526"/>
    <p:sldId id="780" r:id="rId527"/>
    <p:sldId id="781" r:id="rId528"/>
    <p:sldId id="782" r:id="rId529"/>
    <p:sldId id="783" r:id="rId530"/>
    <p:sldId id="784" r:id="rId531"/>
    <p:sldId id="785" r:id="rId532"/>
    <p:sldId id="786" r:id="rId533"/>
    <p:sldId id="787" r:id="rId534"/>
    <p:sldId id="788" r:id="rId535"/>
    <p:sldId id="789" r:id="rId536"/>
    <p:sldId id="790" r:id="rId537"/>
    <p:sldId id="791" r:id="rId538"/>
    <p:sldId id="792" r:id="rId539"/>
    <p:sldId id="793" r:id="rId540"/>
    <p:sldId id="794" r:id="rId541"/>
    <p:sldId id="795" r:id="rId542"/>
    <p:sldId id="796" r:id="rId543"/>
    <p:sldId id="797" r:id="rId544"/>
    <p:sldId id="798" r:id="rId545"/>
    <p:sldId id="799" r:id="rId546"/>
    <p:sldId id="800" r:id="rId547"/>
    <p:sldId id="801" r:id="rId548"/>
    <p:sldId id="802" r:id="rId549"/>
    <p:sldId id="803" r:id="rId550"/>
    <p:sldId id="804" r:id="rId551"/>
    <p:sldId id="805" r:id="rId552"/>
    <p:sldId id="806" r:id="rId553"/>
    <p:sldId id="807" r:id="rId554"/>
    <p:sldId id="808" r:id="rId555"/>
    <p:sldId id="809" r:id="rId556"/>
    <p:sldId id="810" r:id="rId557"/>
    <p:sldId id="811" r:id="rId558"/>
    <p:sldId id="812" r:id="rId559"/>
    <p:sldId id="813" r:id="rId560"/>
    <p:sldId id="814" r:id="rId561"/>
    <p:sldId id="815" r:id="rId562"/>
    <p:sldId id="816" r:id="rId563"/>
    <p:sldId id="817" r:id="rId564"/>
    <p:sldId id="818" r:id="rId565"/>
    <p:sldId id="819" r:id="rId566"/>
    <p:sldId id="820" r:id="rId567"/>
    <p:sldId id="821" r:id="rId568"/>
    <p:sldId id="822" r:id="rId569"/>
    <p:sldId id="823" r:id="rId570"/>
    <p:sldId id="824" r:id="rId571"/>
    <p:sldId id="825" r:id="rId572"/>
    <p:sldId id="826" r:id="rId573"/>
    <p:sldId id="827" r:id="rId574"/>
    <p:sldId id="828" r:id="rId575"/>
    <p:sldId id="829" r:id="rId576"/>
    <p:sldId id="830" r:id="rId577"/>
    <p:sldId id="831" r:id="rId578"/>
    <p:sldId id="832" r:id="rId579"/>
    <p:sldId id="833" r:id="rId580"/>
    <p:sldId id="834" r:id="rId581"/>
    <p:sldId id="835" r:id="rId582"/>
    <p:sldId id="836" r:id="rId583"/>
    <p:sldId id="837" r:id="rId584"/>
    <p:sldId id="838" r:id="rId585"/>
    <p:sldId id="839" r:id="rId586"/>
    <p:sldId id="840" r:id="rId587"/>
    <p:sldId id="841" r:id="rId588"/>
    <p:sldId id="842" r:id="rId589"/>
    <p:sldId id="843" r:id="rId590"/>
    <p:sldId id="844" r:id="rId591"/>
    <p:sldId id="845" r:id="rId592"/>
    <p:sldId id="846" r:id="rId593"/>
    <p:sldId id="847" r:id="rId594"/>
    <p:sldId id="848" r:id="rId595"/>
    <p:sldId id="849" r:id="rId596"/>
    <p:sldId id="850" r:id="rId597"/>
    <p:sldId id="851" r:id="rId598"/>
    <p:sldId id="852" r:id="rId599"/>
    <p:sldId id="853" r:id="rId600"/>
    <p:sldId id="854" r:id="rId601"/>
    <p:sldId id="855" r:id="rId602"/>
    <p:sldId id="856" r:id="rId603"/>
    <p:sldId id="857" r:id="rId604"/>
    <p:sldId id="858" r:id="rId605"/>
    <p:sldId id="859" r:id="rId606"/>
    <p:sldId id="860" r:id="rId607"/>
    <p:sldId id="861" r:id="rId608"/>
    <p:sldId id="862" r:id="rId609"/>
    <p:sldId id="863" r:id="rId610"/>
    <p:sldId id="864" r:id="rId611"/>
    <p:sldId id="865" r:id="rId612"/>
    <p:sldId id="866" r:id="rId613"/>
    <p:sldId id="867" r:id="rId614"/>
    <p:sldId id="868" r:id="rId615"/>
    <p:sldId id="869" r:id="rId616"/>
    <p:sldId id="870" r:id="rId617"/>
    <p:sldId id="871" r:id="rId618"/>
    <p:sldId id="872" r:id="rId619"/>
    <p:sldId id="873" r:id="rId620"/>
    <p:sldId id="874" r:id="rId621"/>
    <p:sldId id="875" r:id="rId622"/>
    <p:sldId id="876" r:id="rId623"/>
    <p:sldId id="877" r:id="rId624"/>
    <p:sldId id="878" r:id="rId625"/>
    <p:sldId id="879" r:id="rId626"/>
    <p:sldId id="880" r:id="rId627"/>
    <p:sldId id="881" r:id="rId628"/>
    <p:sldId id="882" r:id="rId629"/>
    <p:sldId id="883" r:id="rId630"/>
    <p:sldId id="884" r:id="rId631"/>
    <p:sldId id="885" r:id="rId632"/>
    <p:sldId id="886" r:id="rId633"/>
    <p:sldId id="887" r:id="rId634"/>
    <p:sldId id="888" r:id="rId635"/>
    <p:sldId id="889" r:id="rId636"/>
    <p:sldId id="890" r:id="rId637"/>
    <p:sldId id="891" r:id="rId638"/>
    <p:sldId id="892" r:id="rId639"/>
    <p:sldId id="893" r:id="rId640"/>
    <p:sldId id="894" r:id="rId641"/>
    <p:sldId id="895" r:id="rId642"/>
    <p:sldId id="896" r:id="rId643"/>
    <p:sldId id="897" r:id="rId644"/>
    <p:sldId id="898" r:id="rId645"/>
    <p:sldId id="899" r:id="rId646"/>
    <p:sldId id="900" r:id="rId647"/>
    <p:sldId id="901" r:id="rId648"/>
    <p:sldId id="902" r:id="rId649"/>
    <p:sldId id="903" r:id="rId650"/>
    <p:sldId id="904" r:id="rId651"/>
    <p:sldId id="905" r:id="rId652"/>
    <p:sldId id="906" r:id="rId653"/>
    <p:sldId id="907" r:id="rId654"/>
    <p:sldId id="908" r:id="rId655"/>
    <p:sldId id="909" r:id="rId656"/>
    <p:sldId id="910" r:id="rId657"/>
    <p:sldId id="911" r:id="rId658"/>
    <p:sldId id="912" r:id="rId659"/>
    <p:sldId id="913" r:id="rId660"/>
    <p:sldId id="914" r:id="rId661"/>
    <p:sldId id="915" r:id="rId662"/>
    <p:sldId id="916" r:id="rId663"/>
    <p:sldId id="917" r:id="rId664"/>
    <p:sldId id="918" r:id="rId665"/>
    <p:sldId id="919" r:id="rId666"/>
    <p:sldId id="920" r:id="rId667"/>
    <p:sldId id="921" r:id="rId668"/>
    <p:sldId id="922" r:id="rId669"/>
    <p:sldId id="923" r:id="rId670"/>
    <p:sldId id="924" r:id="rId671"/>
    <p:sldId id="925" r:id="rId672"/>
    <p:sldId id="926" r:id="rId673"/>
    <p:sldId id="927" r:id="rId674"/>
    <p:sldId id="928" r:id="rId675"/>
    <p:sldId id="929" r:id="rId676"/>
    <p:sldId id="930" r:id="rId677"/>
    <p:sldId id="931" r:id="rId678"/>
    <p:sldId id="932" r:id="rId679"/>
    <p:sldId id="933" r:id="rId680"/>
    <p:sldId id="934" r:id="rId681"/>
    <p:sldId id="935" r:id="rId682"/>
    <p:sldId id="936" r:id="rId683"/>
    <p:sldId id="937" r:id="rId684"/>
    <p:sldId id="938" r:id="rId685"/>
    <p:sldId id="939" r:id="rId686"/>
    <p:sldId id="940" r:id="rId687"/>
    <p:sldId id="941" r:id="rId688"/>
    <p:sldId id="942" r:id="rId689"/>
    <p:sldId id="943" r:id="rId690"/>
    <p:sldId id="944" r:id="rId691"/>
    <p:sldId id="945" r:id="rId692"/>
    <p:sldId id="946" r:id="rId693"/>
    <p:sldId id="947" r:id="rId694"/>
    <p:sldId id="948" r:id="rId695"/>
    <p:sldId id="949" r:id="rId696"/>
    <p:sldId id="950" r:id="rId697"/>
    <p:sldId id="951" r:id="rId698"/>
    <p:sldId id="952" r:id="rId699"/>
    <p:sldId id="953" r:id="rId700"/>
    <p:sldId id="954" r:id="rId701"/>
    <p:sldId id="955" r:id="rId702"/>
    <p:sldId id="956" r:id="rId703"/>
    <p:sldId id="957" r:id="rId704"/>
    <p:sldId id="958" r:id="rId705"/>
    <p:sldId id="959" r:id="rId706"/>
    <p:sldId id="960" r:id="rId707"/>
    <p:sldId id="961" r:id="rId708"/>
    <p:sldId id="962" r:id="rId709"/>
    <p:sldId id="963" r:id="rId710"/>
    <p:sldId id="964" r:id="rId711"/>
    <p:sldId id="965" r:id="rId712"/>
    <p:sldId id="966" r:id="rId713"/>
    <p:sldId id="967" r:id="rId714"/>
    <p:sldId id="968" r:id="rId715"/>
    <p:sldId id="969" r:id="rId716"/>
    <p:sldId id="970" r:id="rId717"/>
    <p:sldId id="971" r:id="rId718"/>
    <p:sldId id="972" r:id="rId719"/>
    <p:sldId id="973" r:id="rId720"/>
    <p:sldId id="974" r:id="rId721"/>
    <p:sldId id="975" r:id="rId722"/>
    <p:sldId id="976" r:id="rId723"/>
    <p:sldId id="977" r:id="rId724"/>
    <p:sldId id="978" r:id="rId725"/>
    <p:sldId id="979" r:id="rId726"/>
    <p:sldId id="980" r:id="rId727"/>
    <p:sldId id="981" r:id="rId728"/>
    <p:sldId id="982" r:id="rId729"/>
    <p:sldId id="983" r:id="rId730"/>
    <p:sldId id="984" r:id="rId731"/>
    <p:sldId id="985" r:id="rId732"/>
    <p:sldId id="986" r:id="rId733"/>
    <p:sldId id="987" r:id="rId734"/>
    <p:sldId id="988" r:id="rId735"/>
    <p:sldId id="989" r:id="rId736"/>
    <p:sldId id="990" r:id="rId737"/>
    <p:sldId id="991" r:id="rId738"/>
    <p:sldId id="992" r:id="rId739"/>
    <p:sldId id="993" r:id="rId740"/>
    <p:sldId id="994" r:id="rId741"/>
    <p:sldId id="995" r:id="rId742"/>
    <p:sldId id="996" r:id="rId743"/>
    <p:sldId id="997" r:id="rId744"/>
    <p:sldId id="998" r:id="rId745"/>
    <p:sldId id="999" r:id="rId746"/>
    <p:sldId id="1000" r:id="rId747"/>
    <p:sldId id="1001" r:id="rId748"/>
    <p:sldId id="1002" r:id="rId749"/>
    <p:sldId id="1003" r:id="rId750"/>
    <p:sldId id="1004" r:id="rId751"/>
    <p:sldId id="1005" r:id="rId752"/>
    <p:sldId id="1006" r:id="rId753"/>
    <p:sldId id="1007" r:id="rId754"/>
    <p:sldId id="1008" r:id="rId755"/>
    <p:sldId id="1009" r:id="rId756"/>
    <p:sldId id="1010" r:id="rId757"/>
    <p:sldId id="1011" r:id="rId758"/>
    <p:sldId id="1012" r:id="rId759"/>
    <p:sldId id="1013" r:id="rId760"/>
    <p:sldId id="1014" r:id="rId761"/>
    <p:sldId id="1015" r:id="rId762"/>
    <p:sldId id="1016" r:id="rId763"/>
    <p:sldId id="1017" r:id="rId764"/>
    <p:sldId id="1018" r:id="rId765"/>
    <p:sldId id="1019" r:id="rId766"/>
    <p:sldId id="1020" r:id="rId767"/>
    <p:sldId id="1021" r:id="rId768"/>
    <p:sldId id="1022" r:id="rId769"/>
    <p:sldId id="1023" r:id="rId770"/>
    <p:sldId id="1024" r:id="rId771"/>
    <p:sldId id="1025" r:id="rId772"/>
    <p:sldId id="1026" r:id="rId773"/>
    <p:sldId id="1027" r:id="rId774"/>
    <p:sldId id="1028" r:id="rId775"/>
    <p:sldId id="1029" r:id="rId776"/>
    <p:sldId id="1030" r:id="rId777"/>
    <p:sldId id="1031" r:id="rId778"/>
    <p:sldId id="1032" r:id="rId779"/>
    <p:sldId id="1033" r:id="rId780"/>
    <p:sldId id="1034" r:id="rId781"/>
    <p:sldId id="1035" r:id="rId782"/>
    <p:sldId id="1036" r:id="rId783"/>
    <p:sldId id="1037" r:id="rId784"/>
    <p:sldId id="1038" r:id="rId785"/>
    <p:sldId id="1039" r:id="rId786"/>
    <p:sldId id="1040" r:id="rId787"/>
    <p:sldId id="1041" r:id="rId788"/>
    <p:sldId id="1042" r:id="rId789"/>
    <p:sldId id="1043" r:id="rId790"/>
    <p:sldId id="1044" r:id="rId791"/>
    <p:sldId id="1045" r:id="rId792"/>
    <p:sldId id="1046" r:id="rId793"/>
    <p:sldId id="1047" r:id="rId794"/>
    <p:sldId id="1048" r:id="rId795"/>
    <p:sldId id="1049" r:id="rId796"/>
    <p:sldId id="1050" r:id="rId797"/>
    <p:sldId id="1051" r:id="rId798"/>
    <p:sldId id="1052" r:id="rId799"/>
    <p:sldId id="1053" r:id="rId800"/>
    <p:sldId id="1054" r:id="rId801"/>
    <p:sldId id="1055" r:id="rId802"/>
    <p:sldId id="1056" r:id="rId803"/>
    <p:sldId id="1057" r:id="rId804"/>
    <p:sldId id="1058" r:id="rId805"/>
    <p:sldId id="1059" r:id="rId806"/>
    <p:sldId id="1060" r:id="rId807"/>
    <p:sldId id="1061" r:id="rId808"/>
    <p:sldId id="1062" r:id="rId809"/>
    <p:sldId id="1063" r:id="rId810"/>
    <p:sldId id="1064" r:id="rId811"/>
    <p:sldId id="1065" r:id="rId812"/>
    <p:sldId id="1066" r:id="rId813"/>
    <p:sldId id="1067" r:id="rId814"/>
    <p:sldId id="1068" r:id="rId815"/>
    <p:sldId id="1069" r:id="rId816"/>
    <p:sldId id="1070" r:id="rId817"/>
    <p:sldId id="1071" r:id="rId818"/>
    <p:sldId id="1072" r:id="rId819"/>
    <p:sldId id="1073" r:id="rId820"/>
    <p:sldId id="1074" r:id="rId821"/>
    <p:sldId id="1075" r:id="rId822"/>
    <p:sldId id="1076" r:id="rId823"/>
    <p:sldId id="1077" r:id="rId824"/>
    <p:sldId id="1078" r:id="rId825"/>
    <p:sldId id="1079" r:id="rId826"/>
    <p:sldId id="1080" r:id="rId827"/>
    <p:sldId id="1081" r:id="rId828"/>
    <p:sldId id="1082" r:id="rId829"/>
    <p:sldId id="1083" r:id="rId830"/>
    <p:sldId id="1084" r:id="rId831"/>
    <p:sldId id="1085" r:id="rId832"/>
    <p:sldId id="1086" r:id="rId833"/>
    <p:sldId id="1087" r:id="rId834"/>
    <p:sldId id="1088" r:id="rId835"/>
    <p:sldId id="1089" r:id="rId836"/>
    <p:sldId id="1090" r:id="rId837"/>
    <p:sldId id="1091" r:id="rId838"/>
    <p:sldId id="1092" r:id="rId839"/>
    <p:sldId id="1093" r:id="rId840"/>
    <p:sldId id="1094" r:id="rId841"/>
    <p:sldId id="1095" r:id="rId842"/>
    <p:sldId id="1096" r:id="rId843"/>
    <p:sldId id="1097" r:id="rId844"/>
    <p:sldId id="1098" r:id="rId845"/>
    <p:sldId id="1099" r:id="rId846"/>
    <p:sldId id="1100" r:id="rId847"/>
    <p:sldId id="1101" r:id="rId848"/>
    <p:sldId id="1102" r:id="rId849"/>
    <p:sldId id="1103" r:id="rId850"/>
    <p:sldId id="1104" r:id="rId851"/>
    <p:sldId id="1105" r:id="rId852"/>
    <p:sldId id="1106" r:id="rId853"/>
    <p:sldId id="1107" r:id="rId854"/>
    <p:sldId id="1108" r:id="rId855"/>
    <p:sldId id="1109" r:id="rId856"/>
    <p:sldId id="1110" r:id="rId857"/>
    <p:sldId id="1111" r:id="rId858"/>
    <p:sldId id="1112" r:id="rId859"/>
    <p:sldId id="1113" r:id="rId860"/>
    <p:sldId id="1114" r:id="rId861"/>
    <p:sldId id="1115" r:id="rId862"/>
    <p:sldId id="1116" r:id="rId863"/>
    <p:sldId id="1117" r:id="rId864"/>
    <p:sldId id="1118" r:id="rId865"/>
    <p:sldId id="1119" r:id="rId866"/>
    <p:sldId id="1120" r:id="rId867"/>
    <p:sldId id="1121" r:id="rId868"/>
    <p:sldId id="1122" r:id="rId869"/>
    <p:sldId id="1123" r:id="rId870"/>
    <p:sldId id="1124" r:id="rId871"/>
    <p:sldId id="1125" r:id="rId872"/>
    <p:sldId id="1126" r:id="rId873"/>
    <p:sldId id="1127" r:id="rId874"/>
    <p:sldId id="1128" r:id="rId875"/>
    <p:sldId id="1129" r:id="rId876"/>
    <p:sldId id="1130" r:id="rId877"/>
    <p:sldId id="1131" r:id="rId878"/>
    <p:sldId id="1132" r:id="rId879"/>
    <p:sldId id="1133" r:id="rId880"/>
    <p:sldId id="1134" r:id="rId881"/>
    <p:sldId id="1135" r:id="rId882"/>
    <p:sldId id="1136" r:id="rId883"/>
    <p:sldId id="1137" r:id="rId884"/>
    <p:sldId id="1138" r:id="rId885"/>
    <p:sldId id="1139" r:id="rId886"/>
    <p:sldId id="1140" r:id="rId887"/>
    <p:sldId id="1141" r:id="rId888"/>
    <p:sldId id="1142" r:id="rId889"/>
    <p:sldId id="1143" r:id="rId890"/>
    <p:sldId id="1144" r:id="rId891"/>
    <p:sldId id="1145" r:id="rId892"/>
    <p:sldId id="1146" r:id="rId893"/>
    <p:sldId id="1147" r:id="rId894"/>
    <p:sldId id="1148" r:id="rId895"/>
    <p:sldId id="1149" r:id="rId896"/>
    <p:sldId id="1150" r:id="rId897"/>
    <p:sldId id="1151" r:id="rId898"/>
    <p:sldId id="1152" r:id="rId899"/>
    <p:sldId id="1153" r:id="rId900"/>
    <p:sldId id="1154" r:id="rId901"/>
    <p:sldId id="1155" r:id="rId902"/>
    <p:sldId id="1156" r:id="rId903"/>
    <p:sldId id="1157" r:id="rId904"/>
    <p:sldId id="1158" r:id="rId905"/>
    <p:sldId id="1159" r:id="rId906"/>
    <p:sldId id="1160" r:id="rId907"/>
    <p:sldId id="1161" r:id="rId908"/>
    <p:sldId id="1162" r:id="rId909"/>
    <p:sldId id="1163" r:id="rId910"/>
    <p:sldId id="1164" r:id="rId911"/>
    <p:sldId id="1165" r:id="rId912"/>
    <p:sldId id="1166" r:id="rId913"/>
    <p:sldId id="1167" r:id="rId914"/>
    <p:sldId id="1168" r:id="rId915"/>
    <p:sldId id="1169" r:id="rId916"/>
    <p:sldId id="1170" r:id="rId917"/>
    <p:sldId id="1171" r:id="rId918"/>
    <p:sldId id="1172" r:id="rId919"/>
    <p:sldId id="1173" r:id="rId920"/>
  </p:sldIdLst>
  <p:sldSz cx="9144000" cy="6858000" type="screen4x3"/>
  <p:notesSz cx="6858000" cy="9144000"/>
  <p:defaultTextStyle>
    <a:defPPr>
      <a:defRPr lang="fr-FR"/>
    </a:defPPr>
    <a:lvl1pPr algn="l" defTabSz="914400" eaLnBrk="1" hangingPunct="1" latinLnBrk="0" marL="0" rtl="0">
      <a:defRPr kern="1200" sz="1800">
        <a:solidFill>
          <a:schemeClr val="tx1"/>
        </a:solidFill>
        <a:latin typeface="+mn-lt"/>
        <a:ea typeface="+mn-ea"/>
        <a:cs typeface="+mn-cs"/>
      </a:defRPr>
    </a:lvl1pPr>
    <a:lvl2pPr algn="l" defTabSz="914400" eaLnBrk="1" hangingPunct="1" latinLnBrk="0" marL="457200" rtl="0">
      <a:defRPr kern="1200" sz="1800">
        <a:solidFill>
          <a:schemeClr val="tx1"/>
        </a:solidFill>
        <a:latin typeface="+mn-lt"/>
        <a:ea typeface="+mn-ea"/>
        <a:cs typeface="+mn-cs"/>
      </a:defRPr>
    </a:lvl2pPr>
    <a:lvl3pPr algn="l" defTabSz="914400" eaLnBrk="1" hangingPunct="1" latinLnBrk="0" marL="914400" rtl="0">
      <a:defRPr kern="1200" sz="1800">
        <a:solidFill>
          <a:schemeClr val="tx1"/>
        </a:solidFill>
        <a:latin typeface="+mn-lt"/>
        <a:ea typeface="+mn-ea"/>
        <a:cs typeface="+mn-cs"/>
      </a:defRPr>
    </a:lvl3pPr>
    <a:lvl4pPr algn="l" defTabSz="914400" eaLnBrk="1" hangingPunct="1" latinLnBrk="0" marL="1371600" rtl="0">
      <a:defRPr kern="1200" sz="1800">
        <a:solidFill>
          <a:schemeClr val="tx1"/>
        </a:solidFill>
        <a:latin typeface="+mn-lt"/>
        <a:ea typeface="+mn-ea"/>
        <a:cs typeface="+mn-cs"/>
      </a:defRPr>
    </a:lvl4pPr>
    <a:lvl5pPr algn="l" defTabSz="914400" eaLnBrk="1" hangingPunct="1" latinLnBrk="0" marL="1828800" rtl="0">
      <a:defRPr kern="1200" sz="1800">
        <a:solidFill>
          <a:schemeClr val="tx1"/>
        </a:solidFill>
        <a:latin typeface="+mn-lt"/>
        <a:ea typeface="+mn-ea"/>
        <a:cs typeface="+mn-cs"/>
      </a:defRPr>
    </a:lvl5pPr>
    <a:lvl6pPr algn="l" defTabSz="914400" eaLnBrk="1" hangingPunct="1" latinLnBrk="0" marL="2286000" rtl="0">
      <a:defRPr kern="1200" sz="1800">
        <a:solidFill>
          <a:schemeClr val="tx1"/>
        </a:solidFill>
        <a:latin typeface="+mn-lt"/>
        <a:ea typeface="+mn-ea"/>
        <a:cs typeface="+mn-cs"/>
      </a:defRPr>
    </a:lvl6pPr>
    <a:lvl7pPr algn="l" defTabSz="914400" eaLnBrk="1" hangingPunct="1" latinLnBrk="0" marL="2743200" rtl="0">
      <a:defRPr kern="1200" sz="1800">
        <a:solidFill>
          <a:schemeClr val="tx1"/>
        </a:solidFill>
        <a:latin typeface="+mn-lt"/>
        <a:ea typeface="+mn-ea"/>
        <a:cs typeface="+mn-cs"/>
      </a:defRPr>
    </a:lvl7pPr>
    <a:lvl8pPr algn="l" defTabSz="914400" eaLnBrk="1" hangingPunct="1" latinLnBrk="0" marL="3200400" rtl="0">
      <a:defRPr kern="1200" sz="1800">
        <a:solidFill>
          <a:schemeClr val="tx1"/>
        </a:solidFill>
        <a:latin typeface="+mn-lt"/>
        <a:ea typeface="+mn-ea"/>
        <a:cs typeface="+mn-cs"/>
      </a:defRPr>
    </a:lvl8pPr>
    <a:lvl9pPr algn="l" defTabSz="914400" eaLnBrk="1" hangingPunct="1" latinLnBrk="0" marL="3657600" rtl="0">
      <a:defRPr kern="1200"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0" lastView="sldView">
  <p:slideViewPr>
    <p:cSldViewPr>
      <p:cViewPr>
        <p:scale>
          <a:sx d="100" n="100"/>
          <a:sy d="100" n="100"/>
        </p:scale>
        <p:origin x="0" y="0"/>
      </p:cViewPr>
    </p:cSldViewPr>
  </p:slideViewPr>
</p:viewPr>
</file>

<file path=ppt/_rels/presentation.xml.rels><?xml version="1.0" encoding="UTF-8" standalone="yes"?>
<Relationships xmlns="http://schemas.openxmlformats.org/package/2006/relationships">
  <Relationship Id="rId1" Type="http://schemas.openxmlformats.org/officeDocument/2006/relationships/slideMaster" Target="slideMasters/slideMaster1.xml"/>
  <Relationship Id="rId2" Type="http://schemas.openxmlformats.org/officeDocument/2006/relationships/theme" Target="theme/theme1.xml"/>
  <Relationship Id="rId3" Type="http://schemas.openxmlformats.org/officeDocument/2006/relationships/slide" Target="slides/slide1.xml"/>
  <Relationship Id="rId4" Type="http://schemas.openxmlformats.org/officeDocument/2006/relationships/slide" Target="slides/slide2.xml"/>
  <Relationship Id="rId5" Type="http://schemas.openxmlformats.org/officeDocument/2006/relationships/slide" Target="slides/slide3.xml"/>
  <Relationship Id="rId6" Type="http://schemas.openxmlformats.org/officeDocument/2006/relationships/slide" Target="slides/slide4.xml"/>
  <Relationship Id="rId7" Type="http://schemas.openxmlformats.org/officeDocument/2006/relationships/slide" Target="slides/slide5.xml"/>
  <Relationship Id="rId8" Type="http://schemas.openxmlformats.org/officeDocument/2006/relationships/slide" Target="slides/slide6.xml"/>
  <Relationship Id="rId9" Type="http://schemas.openxmlformats.org/officeDocument/2006/relationships/slide" Target="slides/slide7.xml"/>
  <Relationship Id="rId10" Type="http://schemas.openxmlformats.org/officeDocument/2006/relationships/slide" Target="slides/slide8.xml"/>
  <Relationship Id="rId11" Type="http://schemas.openxmlformats.org/officeDocument/2006/relationships/slide" Target="slides/slide9.xml"/>
  <Relationship Id="rId12" Type="http://schemas.openxmlformats.org/officeDocument/2006/relationships/slide" Target="slides/slide10.xml"/>
  <Relationship Id="rId13" Type="http://schemas.openxmlformats.org/officeDocument/2006/relationships/slide" Target="slides/slide11.xml"/>
  <Relationship Id="rId14" Type="http://schemas.openxmlformats.org/officeDocument/2006/relationships/slide" Target="slides/slide12.xml"/>
  <Relationship Id="rId15" Type="http://schemas.openxmlformats.org/officeDocument/2006/relationships/slide" Target="slides/slide13.xml"/>
  <Relationship Id="rId16" Type="http://schemas.openxmlformats.org/officeDocument/2006/relationships/slide" Target="slides/slide14.xml"/>
  <Relationship Id="rId17" Type="http://schemas.openxmlformats.org/officeDocument/2006/relationships/slide" Target="slides/slide15.xml"/>
  <Relationship Id="rId18" Type="http://schemas.openxmlformats.org/officeDocument/2006/relationships/slide" Target="slides/slide16.xml"/>
  <Relationship Id="rId19" Type="http://schemas.openxmlformats.org/officeDocument/2006/relationships/slide" Target="slides/slide17.xml"/>
  <Relationship Id="rId20" Type="http://schemas.openxmlformats.org/officeDocument/2006/relationships/slide" Target="slides/slide18.xml"/>
  <Relationship Id="rId21" Type="http://schemas.openxmlformats.org/officeDocument/2006/relationships/slide" Target="slides/slide19.xml"/>
  <Relationship Id="rId22" Type="http://schemas.openxmlformats.org/officeDocument/2006/relationships/slide" Target="slides/slide20.xml"/>
  <Relationship Id="rId23" Type="http://schemas.openxmlformats.org/officeDocument/2006/relationships/slide" Target="slides/slide21.xml"/>
  <Relationship Id="rId24" Type="http://schemas.openxmlformats.org/officeDocument/2006/relationships/slide" Target="slides/slide22.xml"/>
  <Relationship Id="rId25" Type="http://schemas.openxmlformats.org/officeDocument/2006/relationships/slide" Target="slides/slide23.xml"/>
  <Relationship Id="rId26" Type="http://schemas.openxmlformats.org/officeDocument/2006/relationships/slide" Target="slides/slide24.xml"/>
  <Relationship Id="rId27" Type="http://schemas.openxmlformats.org/officeDocument/2006/relationships/slide" Target="slides/slide25.xml"/>
  <Relationship Id="rId28" Type="http://schemas.openxmlformats.org/officeDocument/2006/relationships/slide" Target="slides/slide26.xml"/>
  <Relationship Id="rId29" Type="http://schemas.openxmlformats.org/officeDocument/2006/relationships/slide" Target="slides/slide27.xml"/>
  <Relationship Id="rId30" Type="http://schemas.openxmlformats.org/officeDocument/2006/relationships/slide" Target="slides/slide28.xml"/>
  <Relationship Id="rId31" Type="http://schemas.openxmlformats.org/officeDocument/2006/relationships/slide" Target="slides/slide29.xml"/>
  <Relationship Id="rId32" Type="http://schemas.openxmlformats.org/officeDocument/2006/relationships/slide" Target="slides/slide30.xml"/>
  <Relationship Id="rId33" Type="http://schemas.openxmlformats.org/officeDocument/2006/relationships/slide" Target="slides/slide31.xml"/>
  <Relationship Id="rId34" Type="http://schemas.openxmlformats.org/officeDocument/2006/relationships/slide" Target="slides/slide32.xml"/>
  <Relationship Id="rId35" Type="http://schemas.openxmlformats.org/officeDocument/2006/relationships/slide" Target="slides/slide33.xml"/>
  <Relationship Id="rId36" Type="http://schemas.openxmlformats.org/officeDocument/2006/relationships/slide" Target="slides/slide34.xml"/>
  <Relationship Id="rId37" Type="http://schemas.openxmlformats.org/officeDocument/2006/relationships/slide" Target="slides/slide35.xml"/>
  <Relationship Id="rId38" Type="http://schemas.openxmlformats.org/officeDocument/2006/relationships/slide" Target="slides/slide36.xml"/>
  <Relationship Id="rId39" Type="http://schemas.openxmlformats.org/officeDocument/2006/relationships/slide" Target="slides/slide37.xml"/>
  <Relationship Id="rId40" Type="http://schemas.openxmlformats.org/officeDocument/2006/relationships/slide" Target="slides/slide38.xml"/>
  <Relationship Id="rId41" Type="http://schemas.openxmlformats.org/officeDocument/2006/relationships/slide" Target="slides/slide39.xml"/>
  <Relationship Id="rId42" Type="http://schemas.openxmlformats.org/officeDocument/2006/relationships/slide" Target="slides/slide40.xml"/>
  <Relationship Id="rId43" Type="http://schemas.openxmlformats.org/officeDocument/2006/relationships/slide" Target="slides/slide41.xml"/>
  <Relationship Id="rId44" Type="http://schemas.openxmlformats.org/officeDocument/2006/relationships/slide" Target="slides/slide42.xml"/>
  <Relationship Id="rId45" Type="http://schemas.openxmlformats.org/officeDocument/2006/relationships/slide" Target="slides/slide43.xml"/>
  <Relationship Id="rId46" Type="http://schemas.openxmlformats.org/officeDocument/2006/relationships/slide" Target="slides/slide44.xml"/>
  <Relationship Id="rId47" Type="http://schemas.openxmlformats.org/officeDocument/2006/relationships/slide" Target="slides/slide45.xml"/>
  <Relationship Id="rId48" Type="http://schemas.openxmlformats.org/officeDocument/2006/relationships/slide" Target="slides/slide46.xml"/>
  <Relationship Id="rId49" Type="http://schemas.openxmlformats.org/officeDocument/2006/relationships/slide" Target="slides/slide47.xml"/>
  <Relationship Id="rId50" Type="http://schemas.openxmlformats.org/officeDocument/2006/relationships/slide" Target="slides/slide48.xml"/>
  <Relationship Id="rId51" Type="http://schemas.openxmlformats.org/officeDocument/2006/relationships/slide" Target="slides/slide49.xml"/>
  <Relationship Id="rId52" Type="http://schemas.openxmlformats.org/officeDocument/2006/relationships/slide" Target="slides/slide50.xml"/>
  <Relationship Id="rId53" Type="http://schemas.openxmlformats.org/officeDocument/2006/relationships/slide" Target="slides/slide51.xml"/>
  <Relationship Id="rId54" Type="http://schemas.openxmlformats.org/officeDocument/2006/relationships/slide" Target="slides/slide52.xml"/>
  <Relationship Id="rId55" Type="http://schemas.openxmlformats.org/officeDocument/2006/relationships/slide" Target="slides/slide53.xml"/>
  <Relationship Id="rId56" Type="http://schemas.openxmlformats.org/officeDocument/2006/relationships/slide" Target="slides/slide54.xml"/>
  <Relationship Id="rId57" Type="http://schemas.openxmlformats.org/officeDocument/2006/relationships/slide" Target="slides/slide55.xml"/>
  <Relationship Id="rId58" Type="http://schemas.openxmlformats.org/officeDocument/2006/relationships/slide" Target="slides/slide56.xml"/>
  <Relationship Id="rId59" Type="http://schemas.openxmlformats.org/officeDocument/2006/relationships/slide" Target="slides/slide57.xml"/>
  <Relationship Id="rId60" Type="http://schemas.openxmlformats.org/officeDocument/2006/relationships/slide" Target="slides/slide58.xml"/>
  <Relationship Id="rId61" Type="http://schemas.openxmlformats.org/officeDocument/2006/relationships/slide" Target="slides/slide59.xml"/>
  <Relationship Id="rId62" Type="http://schemas.openxmlformats.org/officeDocument/2006/relationships/slide" Target="slides/slide60.xml"/>
  <Relationship Id="rId63" Type="http://schemas.openxmlformats.org/officeDocument/2006/relationships/slide" Target="slides/slide61.xml"/>
  <Relationship Id="rId64" Type="http://schemas.openxmlformats.org/officeDocument/2006/relationships/slide" Target="slides/slide62.xml"/>
  <Relationship Id="rId65" Type="http://schemas.openxmlformats.org/officeDocument/2006/relationships/slide" Target="slides/slide63.xml"/>
  <Relationship Id="rId66" Type="http://schemas.openxmlformats.org/officeDocument/2006/relationships/slide" Target="slides/slide64.xml"/>
  <Relationship Id="rId67" Type="http://schemas.openxmlformats.org/officeDocument/2006/relationships/slide" Target="slides/slide65.xml"/>
  <Relationship Id="rId68" Type="http://schemas.openxmlformats.org/officeDocument/2006/relationships/slide" Target="slides/slide66.xml"/>
  <Relationship Id="rId69" Type="http://schemas.openxmlformats.org/officeDocument/2006/relationships/slide" Target="slides/slide67.xml"/>
  <Relationship Id="rId70" Type="http://schemas.openxmlformats.org/officeDocument/2006/relationships/slide" Target="slides/slide68.xml"/>
  <Relationship Id="rId71" Type="http://schemas.openxmlformats.org/officeDocument/2006/relationships/slide" Target="slides/slide69.xml"/>
  <Relationship Id="rId72" Type="http://schemas.openxmlformats.org/officeDocument/2006/relationships/slide" Target="slides/slide70.xml"/>
  <Relationship Id="rId73" Type="http://schemas.openxmlformats.org/officeDocument/2006/relationships/slide" Target="slides/slide71.xml"/>
  <Relationship Id="rId74" Type="http://schemas.openxmlformats.org/officeDocument/2006/relationships/slide" Target="slides/slide72.xml"/>
  <Relationship Id="rId75" Type="http://schemas.openxmlformats.org/officeDocument/2006/relationships/slide" Target="slides/slide73.xml"/>
  <Relationship Id="rId76" Type="http://schemas.openxmlformats.org/officeDocument/2006/relationships/slide" Target="slides/slide74.xml"/>
  <Relationship Id="rId77" Type="http://schemas.openxmlformats.org/officeDocument/2006/relationships/slide" Target="slides/slide75.xml"/>
  <Relationship Id="rId78" Type="http://schemas.openxmlformats.org/officeDocument/2006/relationships/slide" Target="slides/slide76.xml"/>
  <Relationship Id="rId79" Type="http://schemas.openxmlformats.org/officeDocument/2006/relationships/slide" Target="slides/slide77.xml"/>
  <Relationship Id="rId80" Type="http://schemas.openxmlformats.org/officeDocument/2006/relationships/slide" Target="slides/slide78.xml"/>
  <Relationship Id="rId81" Type="http://schemas.openxmlformats.org/officeDocument/2006/relationships/slide" Target="slides/slide79.xml"/>
  <Relationship Id="rId82" Type="http://schemas.openxmlformats.org/officeDocument/2006/relationships/slide" Target="slides/slide80.xml"/>
  <Relationship Id="rId83" Type="http://schemas.openxmlformats.org/officeDocument/2006/relationships/slide" Target="slides/slide81.xml"/>
  <Relationship Id="rId84" Type="http://schemas.openxmlformats.org/officeDocument/2006/relationships/slide" Target="slides/slide82.xml"/>
  <Relationship Id="rId85" Type="http://schemas.openxmlformats.org/officeDocument/2006/relationships/slide" Target="slides/slide83.xml"/>
  <Relationship Id="rId86" Type="http://schemas.openxmlformats.org/officeDocument/2006/relationships/slide" Target="slides/slide84.xml"/>
  <Relationship Id="rId87" Type="http://schemas.openxmlformats.org/officeDocument/2006/relationships/slide" Target="slides/slide85.xml"/>
  <Relationship Id="rId88" Type="http://schemas.openxmlformats.org/officeDocument/2006/relationships/slide" Target="slides/slide86.xml"/>
  <Relationship Id="rId89" Type="http://schemas.openxmlformats.org/officeDocument/2006/relationships/slide" Target="slides/slide87.xml"/>
  <Relationship Id="rId90" Type="http://schemas.openxmlformats.org/officeDocument/2006/relationships/slide" Target="slides/slide88.xml"/>
  <Relationship Id="rId91" Type="http://schemas.openxmlformats.org/officeDocument/2006/relationships/slide" Target="slides/slide89.xml"/>
  <Relationship Id="rId92" Type="http://schemas.openxmlformats.org/officeDocument/2006/relationships/slide" Target="slides/slide90.xml"/>
  <Relationship Id="rId93" Type="http://schemas.openxmlformats.org/officeDocument/2006/relationships/slide" Target="slides/slide91.xml"/>
  <Relationship Id="rId94" Type="http://schemas.openxmlformats.org/officeDocument/2006/relationships/slide" Target="slides/slide92.xml"/>
  <Relationship Id="rId95" Type="http://schemas.openxmlformats.org/officeDocument/2006/relationships/slide" Target="slides/slide93.xml"/>
  <Relationship Id="rId96" Type="http://schemas.openxmlformats.org/officeDocument/2006/relationships/slide" Target="slides/slide94.xml"/>
  <Relationship Id="rId97" Type="http://schemas.openxmlformats.org/officeDocument/2006/relationships/slide" Target="slides/slide95.xml"/>
  <Relationship Id="rId98" Type="http://schemas.openxmlformats.org/officeDocument/2006/relationships/slide" Target="slides/slide96.xml"/>
  <Relationship Id="rId99" Type="http://schemas.openxmlformats.org/officeDocument/2006/relationships/slide" Target="slides/slide97.xml"/>
  <Relationship Id="rId100" Type="http://schemas.openxmlformats.org/officeDocument/2006/relationships/slide" Target="slides/slide98.xml"/>
  <Relationship Id="rId101" Type="http://schemas.openxmlformats.org/officeDocument/2006/relationships/slide" Target="slides/slide99.xml"/>
  <Relationship Id="rId102" Type="http://schemas.openxmlformats.org/officeDocument/2006/relationships/slide" Target="slides/slide100.xml"/>
  <Relationship Id="rId103" Type="http://schemas.openxmlformats.org/officeDocument/2006/relationships/slide" Target="slides/slide101.xml"/>
  <Relationship Id="rId104" Type="http://schemas.openxmlformats.org/officeDocument/2006/relationships/slide" Target="slides/slide102.xml"/>
  <Relationship Id="rId105" Type="http://schemas.openxmlformats.org/officeDocument/2006/relationships/slide" Target="slides/slide103.xml"/>
  <Relationship Id="rId106" Type="http://schemas.openxmlformats.org/officeDocument/2006/relationships/slide" Target="slides/slide104.xml"/>
  <Relationship Id="rId107" Type="http://schemas.openxmlformats.org/officeDocument/2006/relationships/slide" Target="slides/slide105.xml"/>
  <Relationship Id="rId108" Type="http://schemas.openxmlformats.org/officeDocument/2006/relationships/slide" Target="slides/slide106.xml"/>
  <Relationship Id="rId109" Type="http://schemas.openxmlformats.org/officeDocument/2006/relationships/slide" Target="slides/slide107.xml"/>
  <Relationship Id="rId110" Type="http://schemas.openxmlformats.org/officeDocument/2006/relationships/slide" Target="slides/slide108.xml"/>
  <Relationship Id="rId111" Type="http://schemas.openxmlformats.org/officeDocument/2006/relationships/slide" Target="slides/slide109.xml"/>
  <Relationship Id="rId112" Type="http://schemas.openxmlformats.org/officeDocument/2006/relationships/slide" Target="slides/slide110.xml"/>
  <Relationship Id="rId113" Type="http://schemas.openxmlformats.org/officeDocument/2006/relationships/slide" Target="slides/slide111.xml"/>
  <Relationship Id="rId114" Type="http://schemas.openxmlformats.org/officeDocument/2006/relationships/slide" Target="slides/slide112.xml"/>
  <Relationship Id="rId115" Type="http://schemas.openxmlformats.org/officeDocument/2006/relationships/slide" Target="slides/slide113.xml"/>
  <Relationship Id="rId116" Type="http://schemas.openxmlformats.org/officeDocument/2006/relationships/slide" Target="slides/slide114.xml"/>
  <Relationship Id="rId117" Type="http://schemas.openxmlformats.org/officeDocument/2006/relationships/slide" Target="slides/slide115.xml"/>
  <Relationship Id="rId118" Type="http://schemas.openxmlformats.org/officeDocument/2006/relationships/slide" Target="slides/slide116.xml"/>
  <Relationship Id="rId119" Type="http://schemas.openxmlformats.org/officeDocument/2006/relationships/slide" Target="slides/slide117.xml"/>
  <Relationship Id="rId120" Type="http://schemas.openxmlformats.org/officeDocument/2006/relationships/slide" Target="slides/slide118.xml"/>
  <Relationship Id="rId121" Type="http://schemas.openxmlformats.org/officeDocument/2006/relationships/slide" Target="slides/slide119.xml"/>
  <Relationship Id="rId122" Type="http://schemas.openxmlformats.org/officeDocument/2006/relationships/slide" Target="slides/slide120.xml"/>
  <Relationship Id="rId123" Type="http://schemas.openxmlformats.org/officeDocument/2006/relationships/slide" Target="slides/slide121.xml"/>
  <Relationship Id="rId124" Type="http://schemas.openxmlformats.org/officeDocument/2006/relationships/slide" Target="slides/slide122.xml"/>
  <Relationship Id="rId125" Type="http://schemas.openxmlformats.org/officeDocument/2006/relationships/slide" Target="slides/slide123.xml"/>
  <Relationship Id="rId126" Type="http://schemas.openxmlformats.org/officeDocument/2006/relationships/slide" Target="slides/slide124.xml"/>
  <Relationship Id="rId127" Type="http://schemas.openxmlformats.org/officeDocument/2006/relationships/slide" Target="slides/slide125.xml"/>
  <Relationship Id="rId128" Type="http://schemas.openxmlformats.org/officeDocument/2006/relationships/slide" Target="slides/slide126.xml"/>
  <Relationship Id="rId129" Type="http://schemas.openxmlformats.org/officeDocument/2006/relationships/slide" Target="slides/slide127.xml"/>
  <Relationship Id="rId130" Type="http://schemas.openxmlformats.org/officeDocument/2006/relationships/slide" Target="slides/slide128.xml"/>
  <Relationship Id="rId131" Type="http://schemas.openxmlformats.org/officeDocument/2006/relationships/slide" Target="slides/slide129.xml"/>
  <Relationship Id="rId132" Type="http://schemas.openxmlformats.org/officeDocument/2006/relationships/slide" Target="slides/slide130.xml"/>
  <Relationship Id="rId133" Type="http://schemas.openxmlformats.org/officeDocument/2006/relationships/slide" Target="slides/slide131.xml"/>
  <Relationship Id="rId134" Type="http://schemas.openxmlformats.org/officeDocument/2006/relationships/slide" Target="slides/slide132.xml"/>
  <Relationship Id="rId135" Type="http://schemas.openxmlformats.org/officeDocument/2006/relationships/slide" Target="slides/slide133.xml"/>
  <Relationship Id="rId136" Type="http://schemas.openxmlformats.org/officeDocument/2006/relationships/slide" Target="slides/slide134.xml"/>
  <Relationship Id="rId137" Type="http://schemas.openxmlformats.org/officeDocument/2006/relationships/slide" Target="slides/slide135.xml"/>
  <Relationship Id="rId138" Type="http://schemas.openxmlformats.org/officeDocument/2006/relationships/slide" Target="slides/slide136.xml"/>
  <Relationship Id="rId139" Type="http://schemas.openxmlformats.org/officeDocument/2006/relationships/slide" Target="slides/slide137.xml"/>
  <Relationship Id="rId140" Type="http://schemas.openxmlformats.org/officeDocument/2006/relationships/slide" Target="slides/slide138.xml"/>
  <Relationship Id="rId141" Type="http://schemas.openxmlformats.org/officeDocument/2006/relationships/slide" Target="slides/slide139.xml"/>
  <Relationship Id="rId142" Type="http://schemas.openxmlformats.org/officeDocument/2006/relationships/slide" Target="slides/slide140.xml"/>
  <Relationship Id="rId143" Type="http://schemas.openxmlformats.org/officeDocument/2006/relationships/slide" Target="slides/slide141.xml"/>
  <Relationship Id="rId144" Type="http://schemas.openxmlformats.org/officeDocument/2006/relationships/slide" Target="slides/slide142.xml"/>
  <Relationship Id="rId145" Type="http://schemas.openxmlformats.org/officeDocument/2006/relationships/slide" Target="slides/slide143.xml"/>
  <Relationship Id="rId146" Type="http://schemas.openxmlformats.org/officeDocument/2006/relationships/slide" Target="slides/slide144.xml"/>
  <Relationship Id="rId147" Type="http://schemas.openxmlformats.org/officeDocument/2006/relationships/slide" Target="slides/slide145.xml"/>
  <Relationship Id="rId148" Type="http://schemas.openxmlformats.org/officeDocument/2006/relationships/slide" Target="slides/slide146.xml"/>
  <Relationship Id="rId149" Type="http://schemas.openxmlformats.org/officeDocument/2006/relationships/slide" Target="slides/slide147.xml"/>
  <Relationship Id="rId150" Type="http://schemas.openxmlformats.org/officeDocument/2006/relationships/slide" Target="slides/slide148.xml"/>
  <Relationship Id="rId151" Type="http://schemas.openxmlformats.org/officeDocument/2006/relationships/slide" Target="slides/slide149.xml"/>
  <Relationship Id="rId152" Type="http://schemas.openxmlformats.org/officeDocument/2006/relationships/slide" Target="slides/slide150.xml"/>
  <Relationship Id="rId153" Type="http://schemas.openxmlformats.org/officeDocument/2006/relationships/slide" Target="slides/slide151.xml"/>
  <Relationship Id="rId154" Type="http://schemas.openxmlformats.org/officeDocument/2006/relationships/slide" Target="slides/slide152.xml"/>
  <Relationship Id="rId155" Type="http://schemas.openxmlformats.org/officeDocument/2006/relationships/slide" Target="slides/slide153.xml"/>
  <Relationship Id="rId156" Type="http://schemas.openxmlformats.org/officeDocument/2006/relationships/slide" Target="slides/slide154.xml"/>
  <Relationship Id="rId157" Type="http://schemas.openxmlformats.org/officeDocument/2006/relationships/slide" Target="slides/slide155.xml"/>
  <Relationship Id="rId158" Type="http://schemas.openxmlformats.org/officeDocument/2006/relationships/slide" Target="slides/slide156.xml"/>
  <Relationship Id="rId159" Type="http://schemas.openxmlformats.org/officeDocument/2006/relationships/slide" Target="slides/slide157.xml"/>
  <Relationship Id="rId160" Type="http://schemas.openxmlformats.org/officeDocument/2006/relationships/slide" Target="slides/slide158.xml"/>
  <Relationship Id="rId161" Type="http://schemas.openxmlformats.org/officeDocument/2006/relationships/slide" Target="slides/slide159.xml"/>
  <Relationship Id="rId162" Type="http://schemas.openxmlformats.org/officeDocument/2006/relationships/slide" Target="slides/slide160.xml"/>
  <Relationship Id="rId163" Type="http://schemas.openxmlformats.org/officeDocument/2006/relationships/slide" Target="slides/slide161.xml"/>
  <Relationship Id="rId164" Type="http://schemas.openxmlformats.org/officeDocument/2006/relationships/slide" Target="slides/slide162.xml"/>
  <Relationship Id="rId165" Type="http://schemas.openxmlformats.org/officeDocument/2006/relationships/slide" Target="slides/slide163.xml"/>
  <Relationship Id="rId166" Type="http://schemas.openxmlformats.org/officeDocument/2006/relationships/slide" Target="slides/slide164.xml"/>
  <Relationship Id="rId167" Type="http://schemas.openxmlformats.org/officeDocument/2006/relationships/slide" Target="slides/slide165.xml"/>
  <Relationship Id="rId168" Type="http://schemas.openxmlformats.org/officeDocument/2006/relationships/slide" Target="slides/slide166.xml"/>
  <Relationship Id="rId169" Type="http://schemas.openxmlformats.org/officeDocument/2006/relationships/slide" Target="slides/slide167.xml"/>
  <Relationship Id="rId170" Type="http://schemas.openxmlformats.org/officeDocument/2006/relationships/slide" Target="slides/slide168.xml"/>
  <Relationship Id="rId171" Type="http://schemas.openxmlformats.org/officeDocument/2006/relationships/slide" Target="slides/slide169.xml"/>
  <Relationship Id="rId172" Type="http://schemas.openxmlformats.org/officeDocument/2006/relationships/slide" Target="slides/slide170.xml"/>
  <Relationship Id="rId173" Type="http://schemas.openxmlformats.org/officeDocument/2006/relationships/slide" Target="slides/slide171.xml"/>
  <Relationship Id="rId174" Type="http://schemas.openxmlformats.org/officeDocument/2006/relationships/slide" Target="slides/slide172.xml"/>
  <Relationship Id="rId175" Type="http://schemas.openxmlformats.org/officeDocument/2006/relationships/slide" Target="slides/slide173.xml"/>
  <Relationship Id="rId176" Type="http://schemas.openxmlformats.org/officeDocument/2006/relationships/slide" Target="slides/slide174.xml"/>
  <Relationship Id="rId177" Type="http://schemas.openxmlformats.org/officeDocument/2006/relationships/slide" Target="slides/slide175.xml"/>
  <Relationship Id="rId178" Type="http://schemas.openxmlformats.org/officeDocument/2006/relationships/slide" Target="slides/slide176.xml"/>
  <Relationship Id="rId179" Type="http://schemas.openxmlformats.org/officeDocument/2006/relationships/slide" Target="slides/slide177.xml"/>
  <Relationship Id="rId180" Type="http://schemas.openxmlformats.org/officeDocument/2006/relationships/slide" Target="slides/slide178.xml"/>
  <Relationship Id="rId181" Type="http://schemas.openxmlformats.org/officeDocument/2006/relationships/slide" Target="slides/slide179.xml"/>
  <Relationship Id="rId182" Type="http://schemas.openxmlformats.org/officeDocument/2006/relationships/slide" Target="slides/slide180.xml"/>
  <Relationship Id="rId183" Type="http://schemas.openxmlformats.org/officeDocument/2006/relationships/slide" Target="slides/slide181.xml"/>
  <Relationship Id="rId184" Type="http://schemas.openxmlformats.org/officeDocument/2006/relationships/slide" Target="slides/slide182.xml"/>
  <Relationship Id="rId185" Type="http://schemas.openxmlformats.org/officeDocument/2006/relationships/slide" Target="slides/slide183.xml"/>
  <Relationship Id="rId186" Type="http://schemas.openxmlformats.org/officeDocument/2006/relationships/slide" Target="slides/slide184.xml"/>
  <Relationship Id="rId187" Type="http://schemas.openxmlformats.org/officeDocument/2006/relationships/slide" Target="slides/slide185.xml"/>
  <Relationship Id="rId188" Type="http://schemas.openxmlformats.org/officeDocument/2006/relationships/slide" Target="slides/slide186.xml"/>
  <Relationship Id="rId189" Type="http://schemas.openxmlformats.org/officeDocument/2006/relationships/slide" Target="slides/slide187.xml"/>
  <Relationship Id="rId190" Type="http://schemas.openxmlformats.org/officeDocument/2006/relationships/slide" Target="slides/slide188.xml"/>
  <Relationship Id="rId191" Type="http://schemas.openxmlformats.org/officeDocument/2006/relationships/slide" Target="slides/slide189.xml"/>
  <Relationship Id="rId192" Type="http://schemas.openxmlformats.org/officeDocument/2006/relationships/slide" Target="slides/slide190.xml"/>
  <Relationship Id="rId193" Type="http://schemas.openxmlformats.org/officeDocument/2006/relationships/slide" Target="slides/slide191.xml"/>
  <Relationship Id="rId194" Type="http://schemas.openxmlformats.org/officeDocument/2006/relationships/slide" Target="slides/slide192.xml"/>
  <Relationship Id="rId195" Type="http://schemas.openxmlformats.org/officeDocument/2006/relationships/slide" Target="slides/slide193.xml"/>
  <Relationship Id="rId196" Type="http://schemas.openxmlformats.org/officeDocument/2006/relationships/slide" Target="slides/slide194.xml"/>
  <Relationship Id="rId197" Type="http://schemas.openxmlformats.org/officeDocument/2006/relationships/slide" Target="slides/slide195.xml"/>
  <Relationship Id="rId198" Type="http://schemas.openxmlformats.org/officeDocument/2006/relationships/slide" Target="slides/slide196.xml"/>
  <Relationship Id="rId199" Type="http://schemas.openxmlformats.org/officeDocument/2006/relationships/slide" Target="slides/slide197.xml"/>
  <Relationship Id="rId200" Type="http://schemas.openxmlformats.org/officeDocument/2006/relationships/slide" Target="slides/slide198.xml"/>
  <Relationship Id="rId201" Type="http://schemas.openxmlformats.org/officeDocument/2006/relationships/slide" Target="slides/slide199.xml"/>
  <Relationship Id="rId202" Type="http://schemas.openxmlformats.org/officeDocument/2006/relationships/slide" Target="slides/slide200.xml"/>
  <Relationship Id="rId203" Type="http://schemas.openxmlformats.org/officeDocument/2006/relationships/slide" Target="slides/slide201.xml"/>
  <Relationship Id="rId204" Type="http://schemas.openxmlformats.org/officeDocument/2006/relationships/slide" Target="slides/slide202.xml"/>
  <Relationship Id="rId205" Type="http://schemas.openxmlformats.org/officeDocument/2006/relationships/slide" Target="slides/slide203.xml"/>
  <Relationship Id="rId206" Type="http://schemas.openxmlformats.org/officeDocument/2006/relationships/slide" Target="slides/slide204.xml"/>
  <Relationship Id="rId207" Type="http://schemas.openxmlformats.org/officeDocument/2006/relationships/slide" Target="slides/slide205.xml"/>
  <Relationship Id="rId208" Type="http://schemas.openxmlformats.org/officeDocument/2006/relationships/slide" Target="slides/slide206.xml"/>
  <Relationship Id="rId209" Type="http://schemas.openxmlformats.org/officeDocument/2006/relationships/slide" Target="slides/slide207.xml"/>
  <Relationship Id="rId210" Type="http://schemas.openxmlformats.org/officeDocument/2006/relationships/slide" Target="slides/slide208.xml"/>
  <Relationship Id="rId211" Type="http://schemas.openxmlformats.org/officeDocument/2006/relationships/slide" Target="slides/slide209.xml"/>
  <Relationship Id="rId212" Type="http://schemas.openxmlformats.org/officeDocument/2006/relationships/slide" Target="slides/slide210.xml"/>
  <Relationship Id="rId213" Type="http://schemas.openxmlformats.org/officeDocument/2006/relationships/slide" Target="slides/slide211.xml"/>
  <Relationship Id="rId214" Type="http://schemas.openxmlformats.org/officeDocument/2006/relationships/slide" Target="slides/slide212.xml"/>
  <Relationship Id="rId215" Type="http://schemas.openxmlformats.org/officeDocument/2006/relationships/slide" Target="slides/slide213.xml"/>
  <Relationship Id="rId216" Type="http://schemas.openxmlformats.org/officeDocument/2006/relationships/slide" Target="slides/slide214.xml"/>
  <Relationship Id="rId217" Type="http://schemas.openxmlformats.org/officeDocument/2006/relationships/slide" Target="slides/slide215.xml"/>
  <Relationship Id="rId218" Type="http://schemas.openxmlformats.org/officeDocument/2006/relationships/slide" Target="slides/slide216.xml"/>
  <Relationship Id="rId219" Type="http://schemas.openxmlformats.org/officeDocument/2006/relationships/slide" Target="slides/slide217.xml"/>
  <Relationship Id="rId220" Type="http://schemas.openxmlformats.org/officeDocument/2006/relationships/slide" Target="slides/slide218.xml"/>
  <Relationship Id="rId221" Type="http://schemas.openxmlformats.org/officeDocument/2006/relationships/slide" Target="slides/slide219.xml"/>
  <Relationship Id="rId222" Type="http://schemas.openxmlformats.org/officeDocument/2006/relationships/slide" Target="slides/slide220.xml"/>
  <Relationship Id="rId223" Type="http://schemas.openxmlformats.org/officeDocument/2006/relationships/slide" Target="slides/slide221.xml"/>
  <Relationship Id="rId224" Type="http://schemas.openxmlformats.org/officeDocument/2006/relationships/slide" Target="slides/slide222.xml"/>
  <Relationship Id="rId225" Type="http://schemas.openxmlformats.org/officeDocument/2006/relationships/slide" Target="slides/slide223.xml"/>
  <Relationship Id="rId226" Type="http://schemas.openxmlformats.org/officeDocument/2006/relationships/slide" Target="slides/slide224.xml"/>
  <Relationship Id="rId227" Type="http://schemas.openxmlformats.org/officeDocument/2006/relationships/slide" Target="slides/slide225.xml"/>
  <Relationship Id="rId228" Type="http://schemas.openxmlformats.org/officeDocument/2006/relationships/slide" Target="slides/slide226.xml"/>
  <Relationship Id="rId229" Type="http://schemas.openxmlformats.org/officeDocument/2006/relationships/slide" Target="slides/slide227.xml"/>
  <Relationship Id="rId230" Type="http://schemas.openxmlformats.org/officeDocument/2006/relationships/slide" Target="slides/slide228.xml"/>
  <Relationship Id="rId231" Type="http://schemas.openxmlformats.org/officeDocument/2006/relationships/slide" Target="slides/slide229.xml"/>
  <Relationship Id="rId232" Type="http://schemas.openxmlformats.org/officeDocument/2006/relationships/slide" Target="slides/slide230.xml"/>
  <Relationship Id="rId233" Type="http://schemas.openxmlformats.org/officeDocument/2006/relationships/slide" Target="slides/slide231.xml"/>
  <Relationship Id="rId234" Type="http://schemas.openxmlformats.org/officeDocument/2006/relationships/slide" Target="slides/slide232.xml"/>
  <Relationship Id="rId235" Type="http://schemas.openxmlformats.org/officeDocument/2006/relationships/slide" Target="slides/slide233.xml"/>
  <Relationship Id="rId236" Type="http://schemas.openxmlformats.org/officeDocument/2006/relationships/slide" Target="slides/slide234.xml"/>
  <Relationship Id="rId237" Type="http://schemas.openxmlformats.org/officeDocument/2006/relationships/slide" Target="slides/slide235.xml"/>
  <Relationship Id="rId238" Type="http://schemas.openxmlformats.org/officeDocument/2006/relationships/slide" Target="slides/slide236.xml"/>
  <Relationship Id="rId239" Type="http://schemas.openxmlformats.org/officeDocument/2006/relationships/slide" Target="slides/slide237.xml"/>
  <Relationship Id="rId240" Type="http://schemas.openxmlformats.org/officeDocument/2006/relationships/slide" Target="slides/slide238.xml"/>
  <Relationship Id="rId241" Type="http://schemas.openxmlformats.org/officeDocument/2006/relationships/slide" Target="slides/slide239.xml"/>
  <Relationship Id="rId242" Type="http://schemas.openxmlformats.org/officeDocument/2006/relationships/slide" Target="slides/slide240.xml"/>
  <Relationship Id="rId243" Type="http://schemas.openxmlformats.org/officeDocument/2006/relationships/slide" Target="slides/slide241.xml"/>
  <Relationship Id="rId244" Type="http://schemas.openxmlformats.org/officeDocument/2006/relationships/slide" Target="slides/slide242.xml"/>
  <Relationship Id="rId245" Type="http://schemas.openxmlformats.org/officeDocument/2006/relationships/slide" Target="slides/slide243.xml"/>
  <Relationship Id="rId246" Type="http://schemas.openxmlformats.org/officeDocument/2006/relationships/slide" Target="slides/slide244.xml"/>
  <Relationship Id="rId247" Type="http://schemas.openxmlformats.org/officeDocument/2006/relationships/slide" Target="slides/slide245.xml"/>
  <Relationship Id="rId248" Type="http://schemas.openxmlformats.org/officeDocument/2006/relationships/slide" Target="slides/slide246.xml"/>
  <Relationship Id="rId249" Type="http://schemas.openxmlformats.org/officeDocument/2006/relationships/slide" Target="slides/slide247.xml"/>
  <Relationship Id="rId250" Type="http://schemas.openxmlformats.org/officeDocument/2006/relationships/slide" Target="slides/slide248.xml"/>
  <Relationship Id="rId251" Type="http://schemas.openxmlformats.org/officeDocument/2006/relationships/slide" Target="slides/slide249.xml"/>
  <Relationship Id="rId252" Type="http://schemas.openxmlformats.org/officeDocument/2006/relationships/slide" Target="slides/slide250.xml"/>
  <Relationship Id="rId253" Type="http://schemas.openxmlformats.org/officeDocument/2006/relationships/slide" Target="slides/slide251.xml"/>
  <Relationship Id="rId254" Type="http://schemas.openxmlformats.org/officeDocument/2006/relationships/slide" Target="slides/slide252.xml"/>
  <Relationship Id="rId255" Type="http://schemas.openxmlformats.org/officeDocument/2006/relationships/slide" Target="slides/slide253.xml"/>
  <Relationship Id="rId256" Type="http://schemas.openxmlformats.org/officeDocument/2006/relationships/slide" Target="slides/slide254.xml"/>
  <Relationship Id="rId257" Type="http://schemas.openxmlformats.org/officeDocument/2006/relationships/slide" Target="slides/slide255.xml"/>
  <Relationship Id="rId258" Type="http://schemas.openxmlformats.org/officeDocument/2006/relationships/slide" Target="slides/slide256.xml"/>
  <Relationship Id="rId259" Type="http://schemas.openxmlformats.org/officeDocument/2006/relationships/slide" Target="slides/slide257.xml"/>
  <Relationship Id="rId260" Type="http://schemas.openxmlformats.org/officeDocument/2006/relationships/slide" Target="slides/slide258.xml"/>
  <Relationship Id="rId261" Type="http://schemas.openxmlformats.org/officeDocument/2006/relationships/slide" Target="slides/slide259.xml"/>
  <Relationship Id="rId262" Type="http://schemas.openxmlformats.org/officeDocument/2006/relationships/slide" Target="slides/slide260.xml"/>
  <Relationship Id="rId263" Type="http://schemas.openxmlformats.org/officeDocument/2006/relationships/slide" Target="slides/slide261.xml"/>
  <Relationship Id="rId264" Type="http://schemas.openxmlformats.org/officeDocument/2006/relationships/slide" Target="slides/slide262.xml"/>
  <Relationship Id="rId265" Type="http://schemas.openxmlformats.org/officeDocument/2006/relationships/slide" Target="slides/slide263.xml"/>
  <Relationship Id="rId266" Type="http://schemas.openxmlformats.org/officeDocument/2006/relationships/slide" Target="slides/slide264.xml"/>
  <Relationship Id="rId267" Type="http://schemas.openxmlformats.org/officeDocument/2006/relationships/slide" Target="slides/slide265.xml"/>
  <Relationship Id="rId268" Type="http://schemas.openxmlformats.org/officeDocument/2006/relationships/slide" Target="slides/slide266.xml"/>
  <Relationship Id="rId269" Type="http://schemas.openxmlformats.org/officeDocument/2006/relationships/slide" Target="slides/slide267.xml"/>
  <Relationship Id="rId270" Type="http://schemas.openxmlformats.org/officeDocument/2006/relationships/slide" Target="slides/slide268.xml"/>
  <Relationship Id="rId271" Type="http://schemas.openxmlformats.org/officeDocument/2006/relationships/slide" Target="slides/slide269.xml"/>
  <Relationship Id="rId272" Type="http://schemas.openxmlformats.org/officeDocument/2006/relationships/slide" Target="slides/slide270.xml"/>
  <Relationship Id="rId273" Type="http://schemas.openxmlformats.org/officeDocument/2006/relationships/slide" Target="slides/slide271.xml"/>
  <Relationship Id="rId274" Type="http://schemas.openxmlformats.org/officeDocument/2006/relationships/slide" Target="slides/slide272.xml"/>
  <Relationship Id="rId275" Type="http://schemas.openxmlformats.org/officeDocument/2006/relationships/slide" Target="slides/slide273.xml"/>
  <Relationship Id="rId276" Type="http://schemas.openxmlformats.org/officeDocument/2006/relationships/slide" Target="slides/slide274.xml"/>
  <Relationship Id="rId277" Type="http://schemas.openxmlformats.org/officeDocument/2006/relationships/slide" Target="slides/slide275.xml"/>
  <Relationship Id="rId278" Type="http://schemas.openxmlformats.org/officeDocument/2006/relationships/slide" Target="slides/slide276.xml"/>
  <Relationship Id="rId279" Type="http://schemas.openxmlformats.org/officeDocument/2006/relationships/slide" Target="slides/slide277.xml"/>
  <Relationship Id="rId280" Type="http://schemas.openxmlformats.org/officeDocument/2006/relationships/slide" Target="slides/slide278.xml"/>
  <Relationship Id="rId281" Type="http://schemas.openxmlformats.org/officeDocument/2006/relationships/slide" Target="slides/slide279.xml"/>
  <Relationship Id="rId282" Type="http://schemas.openxmlformats.org/officeDocument/2006/relationships/slide" Target="slides/slide280.xml"/>
  <Relationship Id="rId283" Type="http://schemas.openxmlformats.org/officeDocument/2006/relationships/slide" Target="slides/slide281.xml"/>
  <Relationship Id="rId284" Type="http://schemas.openxmlformats.org/officeDocument/2006/relationships/slide" Target="slides/slide282.xml"/>
  <Relationship Id="rId285" Type="http://schemas.openxmlformats.org/officeDocument/2006/relationships/slide" Target="slides/slide283.xml"/>
  <Relationship Id="rId286" Type="http://schemas.openxmlformats.org/officeDocument/2006/relationships/slide" Target="slides/slide284.xml"/>
  <Relationship Id="rId287" Type="http://schemas.openxmlformats.org/officeDocument/2006/relationships/slide" Target="slides/slide285.xml"/>
  <Relationship Id="rId288" Type="http://schemas.openxmlformats.org/officeDocument/2006/relationships/slide" Target="slides/slide286.xml"/>
  <Relationship Id="rId289" Type="http://schemas.openxmlformats.org/officeDocument/2006/relationships/slide" Target="slides/slide287.xml"/>
  <Relationship Id="rId290" Type="http://schemas.openxmlformats.org/officeDocument/2006/relationships/slide" Target="slides/slide288.xml"/>
  <Relationship Id="rId291" Type="http://schemas.openxmlformats.org/officeDocument/2006/relationships/slide" Target="slides/slide289.xml"/>
  <Relationship Id="rId292" Type="http://schemas.openxmlformats.org/officeDocument/2006/relationships/slide" Target="slides/slide290.xml"/>
  <Relationship Id="rId293" Type="http://schemas.openxmlformats.org/officeDocument/2006/relationships/slide" Target="slides/slide291.xml"/>
  <Relationship Id="rId294" Type="http://schemas.openxmlformats.org/officeDocument/2006/relationships/slide" Target="slides/slide292.xml"/>
  <Relationship Id="rId295" Type="http://schemas.openxmlformats.org/officeDocument/2006/relationships/slide" Target="slides/slide293.xml"/>
  <Relationship Id="rId296" Type="http://schemas.openxmlformats.org/officeDocument/2006/relationships/slide" Target="slides/slide294.xml"/>
  <Relationship Id="rId297" Type="http://schemas.openxmlformats.org/officeDocument/2006/relationships/slide" Target="slides/slide295.xml"/>
  <Relationship Id="rId298" Type="http://schemas.openxmlformats.org/officeDocument/2006/relationships/slide" Target="slides/slide296.xml"/>
  <Relationship Id="rId299" Type="http://schemas.openxmlformats.org/officeDocument/2006/relationships/slide" Target="slides/slide297.xml"/>
  <Relationship Id="rId300" Type="http://schemas.openxmlformats.org/officeDocument/2006/relationships/slide" Target="slides/slide298.xml"/>
  <Relationship Id="rId301" Type="http://schemas.openxmlformats.org/officeDocument/2006/relationships/slide" Target="slides/slide299.xml"/>
  <Relationship Id="rId302" Type="http://schemas.openxmlformats.org/officeDocument/2006/relationships/slide" Target="slides/slide300.xml"/>
  <Relationship Id="rId303" Type="http://schemas.openxmlformats.org/officeDocument/2006/relationships/slide" Target="slides/slide301.xml"/>
  <Relationship Id="rId304" Type="http://schemas.openxmlformats.org/officeDocument/2006/relationships/slide" Target="slides/slide302.xml"/>
  <Relationship Id="rId305" Type="http://schemas.openxmlformats.org/officeDocument/2006/relationships/slide" Target="slides/slide303.xml"/>
  <Relationship Id="rId306" Type="http://schemas.openxmlformats.org/officeDocument/2006/relationships/slide" Target="slides/slide304.xml"/>
  <Relationship Id="rId307" Type="http://schemas.openxmlformats.org/officeDocument/2006/relationships/slide" Target="slides/slide305.xml"/>
  <Relationship Id="rId308" Type="http://schemas.openxmlformats.org/officeDocument/2006/relationships/slide" Target="slides/slide306.xml"/>
  <Relationship Id="rId309" Type="http://schemas.openxmlformats.org/officeDocument/2006/relationships/slide" Target="slides/slide307.xml"/>
  <Relationship Id="rId310" Type="http://schemas.openxmlformats.org/officeDocument/2006/relationships/slide" Target="slides/slide308.xml"/>
  <Relationship Id="rId311" Type="http://schemas.openxmlformats.org/officeDocument/2006/relationships/slide" Target="slides/slide309.xml"/>
  <Relationship Id="rId312" Type="http://schemas.openxmlformats.org/officeDocument/2006/relationships/slide" Target="slides/slide310.xml"/>
  <Relationship Id="rId313" Type="http://schemas.openxmlformats.org/officeDocument/2006/relationships/slide" Target="slides/slide311.xml"/>
  <Relationship Id="rId314" Type="http://schemas.openxmlformats.org/officeDocument/2006/relationships/slide" Target="slides/slide312.xml"/>
  <Relationship Id="rId315" Type="http://schemas.openxmlformats.org/officeDocument/2006/relationships/slide" Target="slides/slide313.xml"/>
  <Relationship Id="rId316" Type="http://schemas.openxmlformats.org/officeDocument/2006/relationships/slide" Target="slides/slide314.xml"/>
  <Relationship Id="rId317" Type="http://schemas.openxmlformats.org/officeDocument/2006/relationships/slide" Target="slides/slide315.xml"/>
  <Relationship Id="rId318" Type="http://schemas.openxmlformats.org/officeDocument/2006/relationships/slide" Target="slides/slide316.xml"/>
  <Relationship Id="rId319" Type="http://schemas.openxmlformats.org/officeDocument/2006/relationships/slide" Target="slides/slide317.xml"/>
  <Relationship Id="rId320" Type="http://schemas.openxmlformats.org/officeDocument/2006/relationships/slide" Target="slides/slide318.xml"/>
  <Relationship Id="rId321" Type="http://schemas.openxmlformats.org/officeDocument/2006/relationships/slide" Target="slides/slide319.xml"/>
  <Relationship Id="rId322" Type="http://schemas.openxmlformats.org/officeDocument/2006/relationships/slide" Target="slides/slide320.xml"/>
  <Relationship Id="rId323" Type="http://schemas.openxmlformats.org/officeDocument/2006/relationships/slide" Target="slides/slide321.xml"/>
  <Relationship Id="rId324" Type="http://schemas.openxmlformats.org/officeDocument/2006/relationships/slide" Target="slides/slide322.xml"/>
  <Relationship Id="rId325" Type="http://schemas.openxmlformats.org/officeDocument/2006/relationships/slide" Target="slides/slide323.xml"/>
  <Relationship Id="rId326" Type="http://schemas.openxmlformats.org/officeDocument/2006/relationships/slide" Target="slides/slide324.xml"/>
  <Relationship Id="rId327" Type="http://schemas.openxmlformats.org/officeDocument/2006/relationships/slide" Target="slides/slide325.xml"/>
  <Relationship Id="rId328" Type="http://schemas.openxmlformats.org/officeDocument/2006/relationships/slide" Target="slides/slide326.xml"/>
  <Relationship Id="rId329" Type="http://schemas.openxmlformats.org/officeDocument/2006/relationships/slide" Target="slides/slide327.xml"/>
  <Relationship Id="rId330" Type="http://schemas.openxmlformats.org/officeDocument/2006/relationships/slide" Target="slides/slide328.xml"/>
  <Relationship Id="rId331" Type="http://schemas.openxmlformats.org/officeDocument/2006/relationships/slide" Target="slides/slide329.xml"/>
  <Relationship Id="rId332" Type="http://schemas.openxmlformats.org/officeDocument/2006/relationships/slide" Target="slides/slide330.xml"/>
  <Relationship Id="rId333" Type="http://schemas.openxmlformats.org/officeDocument/2006/relationships/slide" Target="slides/slide331.xml"/>
  <Relationship Id="rId334" Type="http://schemas.openxmlformats.org/officeDocument/2006/relationships/slide" Target="slides/slide332.xml"/>
  <Relationship Id="rId335" Type="http://schemas.openxmlformats.org/officeDocument/2006/relationships/slide" Target="slides/slide333.xml"/>
  <Relationship Id="rId336" Type="http://schemas.openxmlformats.org/officeDocument/2006/relationships/slide" Target="slides/slide334.xml"/>
  <Relationship Id="rId337" Type="http://schemas.openxmlformats.org/officeDocument/2006/relationships/slide" Target="slides/slide335.xml"/>
  <Relationship Id="rId338" Type="http://schemas.openxmlformats.org/officeDocument/2006/relationships/slide" Target="slides/slide336.xml"/>
  <Relationship Id="rId339" Type="http://schemas.openxmlformats.org/officeDocument/2006/relationships/slide" Target="slides/slide337.xml"/>
  <Relationship Id="rId340" Type="http://schemas.openxmlformats.org/officeDocument/2006/relationships/slide" Target="slides/slide338.xml"/>
  <Relationship Id="rId341" Type="http://schemas.openxmlformats.org/officeDocument/2006/relationships/slide" Target="slides/slide339.xml"/>
  <Relationship Id="rId342" Type="http://schemas.openxmlformats.org/officeDocument/2006/relationships/slide" Target="slides/slide340.xml"/>
  <Relationship Id="rId343" Type="http://schemas.openxmlformats.org/officeDocument/2006/relationships/slide" Target="slides/slide341.xml"/>
  <Relationship Id="rId344" Type="http://schemas.openxmlformats.org/officeDocument/2006/relationships/slide" Target="slides/slide342.xml"/>
  <Relationship Id="rId345" Type="http://schemas.openxmlformats.org/officeDocument/2006/relationships/slide" Target="slides/slide343.xml"/>
  <Relationship Id="rId346" Type="http://schemas.openxmlformats.org/officeDocument/2006/relationships/slide" Target="slides/slide344.xml"/>
  <Relationship Id="rId347" Type="http://schemas.openxmlformats.org/officeDocument/2006/relationships/slide" Target="slides/slide345.xml"/>
  <Relationship Id="rId348" Type="http://schemas.openxmlformats.org/officeDocument/2006/relationships/slide" Target="slides/slide346.xml"/>
  <Relationship Id="rId349" Type="http://schemas.openxmlformats.org/officeDocument/2006/relationships/slide" Target="slides/slide347.xml"/>
  <Relationship Id="rId350" Type="http://schemas.openxmlformats.org/officeDocument/2006/relationships/slide" Target="slides/slide348.xml"/>
  <Relationship Id="rId351" Type="http://schemas.openxmlformats.org/officeDocument/2006/relationships/slide" Target="slides/slide349.xml"/>
  <Relationship Id="rId352" Type="http://schemas.openxmlformats.org/officeDocument/2006/relationships/slide" Target="slides/slide350.xml"/>
  <Relationship Id="rId353" Type="http://schemas.openxmlformats.org/officeDocument/2006/relationships/slide" Target="slides/slide351.xml"/>
  <Relationship Id="rId354" Type="http://schemas.openxmlformats.org/officeDocument/2006/relationships/slide" Target="slides/slide352.xml"/>
  <Relationship Id="rId355" Type="http://schemas.openxmlformats.org/officeDocument/2006/relationships/slide" Target="slides/slide353.xml"/>
  <Relationship Id="rId356" Type="http://schemas.openxmlformats.org/officeDocument/2006/relationships/slide" Target="slides/slide354.xml"/>
  <Relationship Id="rId357" Type="http://schemas.openxmlformats.org/officeDocument/2006/relationships/slide" Target="slides/slide355.xml"/>
  <Relationship Id="rId358" Type="http://schemas.openxmlformats.org/officeDocument/2006/relationships/slide" Target="slides/slide356.xml"/>
  <Relationship Id="rId359" Type="http://schemas.openxmlformats.org/officeDocument/2006/relationships/slide" Target="slides/slide357.xml"/>
  <Relationship Id="rId360" Type="http://schemas.openxmlformats.org/officeDocument/2006/relationships/slide" Target="slides/slide358.xml"/>
  <Relationship Id="rId361" Type="http://schemas.openxmlformats.org/officeDocument/2006/relationships/slide" Target="slides/slide359.xml"/>
  <Relationship Id="rId362" Type="http://schemas.openxmlformats.org/officeDocument/2006/relationships/slide" Target="slides/slide360.xml"/>
  <Relationship Id="rId363" Type="http://schemas.openxmlformats.org/officeDocument/2006/relationships/slide" Target="slides/slide361.xml"/>
  <Relationship Id="rId364" Type="http://schemas.openxmlformats.org/officeDocument/2006/relationships/slide" Target="slides/slide362.xml"/>
  <Relationship Id="rId365" Type="http://schemas.openxmlformats.org/officeDocument/2006/relationships/slide" Target="slides/slide363.xml"/>
  <Relationship Id="rId366" Type="http://schemas.openxmlformats.org/officeDocument/2006/relationships/slide" Target="slides/slide364.xml"/>
  <Relationship Id="rId367" Type="http://schemas.openxmlformats.org/officeDocument/2006/relationships/slide" Target="slides/slide365.xml"/>
  <Relationship Id="rId368" Type="http://schemas.openxmlformats.org/officeDocument/2006/relationships/slide" Target="slides/slide366.xml"/>
  <Relationship Id="rId369" Type="http://schemas.openxmlformats.org/officeDocument/2006/relationships/slide" Target="slides/slide367.xml"/>
  <Relationship Id="rId370" Type="http://schemas.openxmlformats.org/officeDocument/2006/relationships/slide" Target="slides/slide368.xml"/>
  <Relationship Id="rId371" Type="http://schemas.openxmlformats.org/officeDocument/2006/relationships/slide" Target="slides/slide369.xml"/>
  <Relationship Id="rId372" Type="http://schemas.openxmlformats.org/officeDocument/2006/relationships/slide" Target="slides/slide370.xml"/>
  <Relationship Id="rId373" Type="http://schemas.openxmlformats.org/officeDocument/2006/relationships/slide" Target="slides/slide371.xml"/>
  <Relationship Id="rId374" Type="http://schemas.openxmlformats.org/officeDocument/2006/relationships/slide" Target="slides/slide372.xml"/>
  <Relationship Id="rId375" Type="http://schemas.openxmlformats.org/officeDocument/2006/relationships/slide" Target="slides/slide373.xml"/>
  <Relationship Id="rId376" Type="http://schemas.openxmlformats.org/officeDocument/2006/relationships/slide" Target="slides/slide374.xml"/>
  <Relationship Id="rId377" Type="http://schemas.openxmlformats.org/officeDocument/2006/relationships/slide" Target="slides/slide375.xml"/>
  <Relationship Id="rId378" Type="http://schemas.openxmlformats.org/officeDocument/2006/relationships/slide" Target="slides/slide376.xml"/>
  <Relationship Id="rId379" Type="http://schemas.openxmlformats.org/officeDocument/2006/relationships/slide" Target="slides/slide377.xml"/>
  <Relationship Id="rId380" Type="http://schemas.openxmlformats.org/officeDocument/2006/relationships/slide" Target="slides/slide378.xml"/>
  <Relationship Id="rId381" Type="http://schemas.openxmlformats.org/officeDocument/2006/relationships/slide" Target="slides/slide379.xml"/>
  <Relationship Id="rId382" Type="http://schemas.openxmlformats.org/officeDocument/2006/relationships/slide" Target="slides/slide380.xml"/>
  <Relationship Id="rId383" Type="http://schemas.openxmlformats.org/officeDocument/2006/relationships/slide" Target="slides/slide381.xml"/>
  <Relationship Id="rId384" Type="http://schemas.openxmlformats.org/officeDocument/2006/relationships/slide" Target="slides/slide382.xml"/>
  <Relationship Id="rId385" Type="http://schemas.openxmlformats.org/officeDocument/2006/relationships/slide" Target="slides/slide383.xml"/>
  <Relationship Id="rId386" Type="http://schemas.openxmlformats.org/officeDocument/2006/relationships/slide" Target="slides/slide384.xml"/>
  <Relationship Id="rId387" Type="http://schemas.openxmlformats.org/officeDocument/2006/relationships/slide" Target="slides/slide385.xml"/>
  <Relationship Id="rId388" Type="http://schemas.openxmlformats.org/officeDocument/2006/relationships/slide" Target="slides/slide386.xml"/>
  <Relationship Id="rId389" Type="http://schemas.openxmlformats.org/officeDocument/2006/relationships/slide" Target="slides/slide387.xml"/>
  <Relationship Id="rId390" Type="http://schemas.openxmlformats.org/officeDocument/2006/relationships/slide" Target="slides/slide388.xml"/>
  <Relationship Id="rId391" Type="http://schemas.openxmlformats.org/officeDocument/2006/relationships/slide" Target="slides/slide389.xml"/>
  <Relationship Id="rId392" Type="http://schemas.openxmlformats.org/officeDocument/2006/relationships/slide" Target="slides/slide390.xml"/>
  <Relationship Id="rId393" Type="http://schemas.openxmlformats.org/officeDocument/2006/relationships/slide" Target="slides/slide391.xml"/>
  <Relationship Id="rId394" Type="http://schemas.openxmlformats.org/officeDocument/2006/relationships/slide" Target="slides/slide392.xml"/>
  <Relationship Id="rId395" Type="http://schemas.openxmlformats.org/officeDocument/2006/relationships/slide" Target="slides/slide393.xml"/>
  <Relationship Id="rId396" Type="http://schemas.openxmlformats.org/officeDocument/2006/relationships/slide" Target="slides/slide394.xml"/>
  <Relationship Id="rId397" Type="http://schemas.openxmlformats.org/officeDocument/2006/relationships/slide" Target="slides/slide395.xml"/>
  <Relationship Id="rId398" Type="http://schemas.openxmlformats.org/officeDocument/2006/relationships/slide" Target="slides/slide396.xml"/>
  <Relationship Id="rId399" Type="http://schemas.openxmlformats.org/officeDocument/2006/relationships/slide" Target="slides/slide397.xml"/>
  <Relationship Id="rId400" Type="http://schemas.openxmlformats.org/officeDocument/2006/relationships/slide" Target="slides/slide398.xml"/>
  <Relationship Id="rId401" Type="http://schemas.openxmlformats.org/officeDocument/2006/relationships/slide" Target="slides/slide399.xml"/>
  <Relationship Id="rId402" Type="http://schemas.openxmlformats.org/officeDocument/2006/relationships/slide" Target="slides/slide400.xml"/>
  <Relationship Id="rId403" Type="http://schemas.openxmlformats.org/officeDocument/2006/relationships/slide" Target="slides/slide401.xml"/>
  <Relationship Id="rId404" Type="http://schemas.openxmlformats.org/officeDocument/2006/relationships/slide" Target="slides/slide402.xml"/>
  <Relationship Id="rId405" Type="http://schemas.openxmlformats.org/officeDocument/2006/relationships/slide" Target="slides/slide403.xml"/>
  <Relationship Id="rId406" Type="http://schemas.openxmlformats.org/officeDocument/2006/relationships/slide" Target="slides/slide404.xml"/>
  <Relationship Id="rId407" Type="http://schemas.openxmlformats.org/officeDocument/2006/relationships/slide" Target="slides/slide405.xml"/>
  <Relationship Id="rId408" Type="http://schemas.openxmlformats.org/officeDocument/2006/relationships/slide" Target="slides/slide406.xml"/>
  <Relationship Id="rId409" Type="http://schemas.openxmlformats.org/officeDocument/2006/relationships/slide" Target="slides/slide407.xml"/>
  <Relationship Id="rId410" Type="http://schemas.openxmlformats.org/officeDocument/2006/relationships/slide" Target="slides/slide408.xml"/>
  <Relationship Id="rId411" Type="http://schemas.openxmlformats.org/officeDocument/2006/relationships/slide" Target="slides/slide409.xml"/>
  <Relationship Id="rId412" Type="http://schemas.openxmlformats.org/officeDocument/2006/relationships/slide" Target="slides/slide410.xml"/>
  <Relationship Id="rId413" Type="http://schemas.openxmlformats.org/officeDocument/2006/relationships/slide" Target="slides/slide411.xml"/>
  <Relationship Id="rId414" Type="http://schemas.openxmlformats.org/officeDocument/2006/relationships/slide" Target="slides/slide412.xml"/>
  <Relationship Id="rId415" Type="http://schemas.openxmlformats.org/officeDocument/2006/relationships/slide" Target="slides/slide413.xml"/>
  <Relationship Id="rId416" Type="http://schemas.openxmlformats.org/officeDocument/2006/relationships/slide" Target="slides/slide414.xml"/>
  <Relationship Id="rId417" Type="http://schemas.openxmlformats.org/officeDocument/2006/relationships/slide" Target="slides/slide415.xml"/>
  <Relationship Id="rId418" Type="http://schemas.openxmlformats.org/officeDocument/2006/relationships/slide" Target="slides/slide416.xml"/>
  <Relationship Id="rId419" Type="http://schemas.openxmlformats.org/officeDocument/2006/relationships/slide" Target="slides/slide417.xml"/>
  <Relationship Id="rId420" Type="http://schemas.openxmlformats.org/officeDocument/2006/relationships/slide" Target="slides/slide418.xml"/>
  <Relationship Id="rId421" Type="http://schemas.openxmlformats.org/officeDocument/2006/relationships/slide" Target="slides/slide419.xml"/>
  <Relationship Id="rId422" Type="http://schemas.openxmlformats.org/officeDocument/2006/relationships/slide" Target="slides/slide420.xml"/>
  <Relationship Id="rId423" Type="http://schemas.openxmlformats.org/officeDocument/2006/relationships/slide" Target="slides/slide421.xml"/>
  <Relationship Id="rId424" Type="http://schemas.openxmlformats.org/officeDocument/2006/relationships/slide" Target="slides/slide422.xml"/>
  <Relationship Id="rId425" Type="http://schemas.openxmlformats.org/officeDocument/2006/relationships/slide" Target="slides/slide423.xml"/>
  <Relationship Id="rId426" Type="http://schemas.openxmlformats.org/officeDocument/2006/relationships/slide" Target="slides/slide424.xml"/>
  <Relationship Id="rId427" Type="http://schemas.openxmlformats.org/officeDocument/2006/relationships/slide" Target="slides/slide425.xml"/>
  <Relationship Id="rId428" Type="http://schemas.openxmlformats.org/officeDocument/2006/relationships/slide" Target="slides/slide426.xml"/>
  <Relationship Id="rId429" Type="http://schemas.openxmlformats.org/officeDocument/2006/relationships/slide" Target="slides/slide427.xml"/>
  <Relationship Id="rId430" Type="http://schemas.openxmlformats.org/officeDocument/2006/relationships/slide" Target="slides/slide428.xml"/>
  <Relationship Id="rId431" Type="http://schemas.openxmlformats.org/officeDocument/2006/relationships/slide" Target="slides/slide429.xml"/>
  <Relationship Id="rId432" Type="http://schemas.openxmlformats.org/officeDocument/2006/relationships/slide" Target="slides/slide430.xml"/>
  <Relationship Id="rId433" Type="http://schemas.openxmlformats.org/officeDocument/2006/relationships/slide" Target="slides/slide431.xml"/>
  <Relationship Id="rId434" Type="http://schemas.openxmlformats.org/officeDocument/2006/relationships/slide" Target="slides/slide432.xml"/>
  <Relationship Id="rId435" Type="http://schemas.openxmlformats.org/officeDocument/2006/relationships/slide" Target="slides/slide433.xml"/>
  <Relationship Id="rId436" Type="http://schemas.openxmlformats.org/officeDocument/2006/relationships/slide" Target="slides/slide434.xml"/>
  <Relationship Id="rId437" Type="http://schemas.openxmlformats.org/officeDocument/2006/relationships/slide" Target="slides/slide435.xml"/>
  <Relationship Id="rId438" Type="http://schemas.openxmlformats.org/officeDocument/2006/relationships/slide" Target="slides/slide436.xml"/>
  <Relationship Id="rId439" Type="http://schemas.openxmlformats.org/officeDocument/2006/relationships/slide" Target="slides/slide437.xml"/>
  <Relationship Id="rId440" Type="http://schemas.openxmlformats.org/officeDocument/2006/relationships/slide" Target="slides/slide438.xml"/>
  <Relationship Id="rId441" Type="http://schemas.openxmlformats.org/officeDocument/2006/relationships/slide" Target="slides/slide439.xml"/>
  <Relationship Id="rId442" Type="http://schemas.openxmlformats.org/officeDocument/2006/relationships/slide" Target="slides/slide440.xml"/>
  <Relationship Id="rId443" Type="http://schemas.openxmlformats.org/officeDocument/2006/relationships/slide" Target="slides/slide441.xml"/>
  <Relationship Id="rId444" Type="http://schemas.openxmlformats.org/officeDocument/2006/relationships/slide" Target="slides/slide442.xml"/>
  <Relationship Id="rId445" Type="http://schemas.openxmlformats.org/officeDocument/2006/relationships/slide" Target="slides/slide443.xml"/>
  <Relationship Id="rId446" Type="http://schemas.openxmlformats.org/officeDocument/2006/relationships/slide" Target="slides/slide444.xml"/>
  <Relationship Id="rId447" Type="http://schemas.openxmlformats.org/officeDocument/2006/relationships/slide" Target="slides/slide445.xml"/>
  <Relationship Id="rId448" Type="http://schemas.openxmlformats.org/officeDocument/2006/relationships/slide" Target="slides/slide446.xml"/>
  <Relationship Id="rId449" Type="http://schemas.openxmlformats.org/officeDocument/2006/relationships/slide" Target="slides/slide447.xml"/>
  <Relationship Id="rId450" Type="http://schemas.openxmlformats.org/officeDocument/2006/relationships/slide" Target="slides/slide448.xml"/>
  <Relationship Id="rId451" Type="http://schemas.openxmlformats.org/officeDocument/2006/relationships/slide" Target="slides/slide449.xml"/>
  <Relationship Id="rId452" Type="http://schemas.openxmlformats.org/officeDocument/2006/relationships/slide" Target="slides/slide450.xml"/>
  <Relationship Id="rId453" Type="http://schemas.openxmlformats.org/officeDocument/2006/relationships/slide" Target="slides/slide451.xml"/>
  <Relationship Id="rId454" Type="http://schemas.openxmlformats.org/officeDocument/2006/relationships/slide" Target="slides/slide452.xml"/>
  <Relationship Id="rId455" Type="http://schemas.openxmlformats.org/officeDocument/2006/relationships/slide" Target="slides/slide453.xml"/>
  <Relationship Id="rId456" Type="http://schemas.openxmlformats.org/officeDocument/2006/relationships/slide" Target="slides/slide454.xml"/>
  <Relationship Id="rId457" Type="http://schemas.openxmlformats.org/officeDocument/2006/relationships/slide" Target="slides/slide455.xml"/>
  <Relationship Id="rId458" Type="http://schemas.openxmlformats.org/officeDocument/2006/relationships/slide" Target="slides/slide456.xml"/>
  <Relationship Id="rId459" Type="http://schemas.openxmlformats.org/officeDocument/2006/relationships/slide" Target="slides/slide457.xml"/>
  <Relationship Id="rId460" Type="http://schemas.openxmlformats.org/officeDocument/2006/relationships/slide" Target="slides/slide458.xml"/>
  <Relationship Id="rId461" Type="http://schemas.openxmlformats.org/officeDocument/2006/relationships/slide" Target="slides/slide459.xml"/>
  <Relationship Id="rId462" Type="http://schemas.openxmlformats.org/officeDocument/2006/relationships/slide" Target="slides/slide460.xml"/>
  <Relationship Id="rId463" Type="http://schemas.openxmlformats.org/officeDocument/2006/relationships/slide" Target="slides/slide461.xml"/>
  <Relationship Id="rId464" Type="http://schemas.openxmlformats.org/officeDocument/2006/relationships/slide" Target="slides/slide462.xml"/>
  <Relationship Id="rId465" Type="http://schemas.openxmlformats.org/officeDocument/2006/relationships/slide" Target="slides/slide463.xml"/>
  <Relationship Id="rId466" Type="http://schemas.openxmlformats.org/officeDocument/2006/relationships/slide" Target="slides/slide464.xml"/>
  <Relationship Id="rId467" Type="http://schemas.openxmlformats.org/officeDocument/2006/relationships/slide" Target="slides/slide465.xml"/>
  <Relationship Id="rId468" Type="http://schemas.openxmlformats.org/officeDocument/2006/relationships/slide" Target="slides/slide466.xml"/>
  <Relationship Id="rId469" Type="http://schemas.openxmlformats.org/officeDocument/2006/relationships/slide" Target="slides/slide467.xml"/>
  <Relationship Id="rId470" Type="http://schemas.openxmlformats.org/officeDocument/2006/relationships/slide" Target="slides/slide468.xml"/>
  <Relationship Id="rId471" Type="http://schemas.openxmlformats.org/officeDocument/2006/relationships/slide" Target="slides/slide469.xml"/>
  <Relationship Id="rId472" Type="http://schemas.openxmlformats.org/officeDocument/2006/relationships/slide" Target="slides/slide470.xml"/>
  <Relationship Id="rId473" Type="http://schemas.openxmlformats.org/officeDocument/2006/relationships/slide" Target="slides/slide471.xml"/>
  <Relationship Id="rId474" Type="http://schemas.openxmlformats.org/officeDocument/2006/relationships/slide" Target="slides/slide472.xml"/>
  <Relationship Id="rId475" Type="http://schemas.openxmlformats.org/officeDocument/2006/relationships/slide" Target="slides/slide473.xml"/>
  <Relationship Id="rId476" Type="http://schemas.openxmlformats.org/officeDocument/2006/relationships/slide" Target="slides/slide474.xml"/>
  <Relationship Id="rId477" Type="http://schemas.openxmlformats.org/officeDocument/2006/relationships/slide" Target="slides/slide475.xml"/>
  <Relationship Id="rId478" Type="http://schemas.openxmlformats.org/officeDocument/2006/relationships/slide" Target="slides/slide476.xml"/>
  <Relationship Id="rId479" Type="http://schemas.openxmlformats.org/officeDocument/2006/relationships/slide" Target="slides/slide477.xml"/>
  <Relationship Id="rId480" Type="http://schemas.openxmlformats.org/officeDocument/2006/relationships/slide" Target="slides/slide478.xml"/>
  <Relationship Id="rId481" Type="http://schemas.openxmlformats.org/officeDocument/2006/relationships/slide" Target="slides/slide479.xml"/>
  <Relationship Id="rId482" Type="http://schemas.openxmlformats.org/officeDocument/2006/relationships/slide" Target="slides/slide480.xml"/>
  <Relationship Id="rId483" Type="http://schemas.openxmlformats.org/officeDocument/2006/relationships/slide" Target="slides/slide481.xml"/>
  <Relationship Id="rId484" Type="http://schemas.openxmlformats.org/officeDocument/2006/relationships/slide" Target="slides/slide482.xml"/>
  <Relationship Id="rId485" Type="http://schemas.openxmlformats.org/officeDocument/2006/relationships/slide" Target="slides/slide483.xml"/>
  <Relationship Id="rId486" Type="http://schemas.openxmlformats.org/officeDocument/2006/relationships/slide" Target="slides/slide484.xml"/>
  <Relationship Id="rId487" Type="http://schemas.openxmlformats.org/officeDocument/2006/relationships/slide" Target="slides/slide485.xml"/>
  <Relationship Id="rId488" Type="http://schemas.openxmlformats.org/officeDocument/2006/relationships/slide" Target="slides/slide486.xml"/>
  <Relationship Id="rId489" Type="http://schemas.openxmlformats.org/officeDocument/2006/relationships/slide" Target="slides/slide487.xml"/>
  <Relationship Id="rId490" Type="http://schemas.openxmlformats.org/officeDocument/2006/relationships/slide" Target="slides/slide488.xml"/>
  <Relationship Id="rId491" Type="http://schemas.openxmlformats.org/officeDocument/2006/relationships/slide" Target="slides/slide489.xml"/>
  <Relationship Id="rId492" Type="http://schemas.openxmlformats.org/officeDocument/2006/relationships/slide" Target="slides/slide490.xml"/>
  <Relationship Id="rId493" Type="http://schemas.openxmlformats.org/officeDocument/2006/relationships/slide" Target="slides/slide491.xml"/>
  <Relationship Id="rId494" Type="http://schemas.openxmlformats.org/officeDocument/2006/relationships/slide" Target="slides/slide492.xml"/>
  <Relationship Id="rId495" Type="http://schemas.openxmlformats.org/officeDocument/2006/relationships/slide" Target="slides/slide493.xml"/>
  <Relationship Id="rId496" Type="http://schemas.openxmlformats.org/officeDocument/2006/relationships/slide" Target="slides/slide494.xml"/>
  <Relationship Id="rId497" Type="http://schemas.openxmlformats.org/officeDocument/2006/relationships/slide" Target="slides/slide495.xml"/>
  <Relationship Id="rId498" Type="http://schemas.openxmlformats.org/officeDocument/2006/relationships/slide" Target="slides/slide496.xml"/>
  <Relationship Id="rId499" Type="http://schemas.openxmlformats.org/officeDocument/2006/relationships/slide" Target="slides/slide497.xml"/>
  <Relationship Id="rId500" Type="http://schemas.openxmlformats.org/officeDocument/2006/relationships/slide" Target="slides/slide498.xml"/>
  <Relationship Id="rId501" Type="http://schemas.openxmlformats.org/officeDocument/2006/relationships/slide" Target="slides/slide499.xml"/>
  <Relationship Id="rId502" Type="http://schemas.openxmlformats.org/officeDocument/2006/relationships/slide" Target="slides/slide500.xml"/>
  <Relationship Id="rId503" Type="http://schemas.openxmlformats.org/officeDocument/2006/relationships/slide" Target="slides/slide501.xml"/>
  <Relationship Id="rId504" Type="http://schemas.openxmlformats.org/officeDocument/2006/relationships/slide" Target="slides/slide502.xml"/>
  <Relationship Id="rId505" Type="http://schemas.openxmlformats.org/officeDocument/2006/relationships/slide" Target="slides/slide503.xml"/>
  <Relationship Id="rId506" Type="http://schemas.openxmlformats.org/officeDocument/2006/relationships/slide" Target="slides/slide504.xml"/>
  <Relationship Id="rId507" Type="http://schemas.openxmlformats.org/officeDocument/2006/relationships/slide" Target="slides/slide505.xml"/>
  <Relationship Id="rId508" Type="http://schemas.openxmlformats.org/officeDocument/2006/relationships/slide" Target="slides/slide506.xml"/>
  <Relationship Id="rId509" Type="http://schemas.openxmlformats.org/officeDocument/2006/relationships/slide" Target="slides/slide507.xml"/>
  <Relationship Id="rId510" Type="http://schemas.openxmlformats.org/officeDocument/2006/relationships/slide" Target="slides/slide508.xml"/>
  <Relationship Id="rId511" Type="http://schemas.openxmlformats.org/officeDocument/2006/relationships/slide" Target="slides/slide509.xml"/>
  <Relationship Id="rId512" Type="http://schemas.openxmlformats.org/officeDocument/2006/relationships/slide" Target="slides/slide510.xml"/>
  <Relationship Id="rId513" Type="http://schemas.openxmlformats.org/officeDocument/2006/relationships/slide" Target="slides/slide511.xml"/>
  <Relationship Id="rId514" Type="http://schemas.openxmlformats.org/officeDocument/2006/relationships/slide" Target="slides/slide512.xml"/>
  <Relationship Id="rId515" Type="http://schemas.openxmlformats.org/officeDocument/2006/relationships/slide" Target="slides/slide513.xml"/>
  <Relationship Id="rId516" Type="http://schemas.openxmlformats.org/officeDocument/2006/relationships/slide" Target="slides/slide514.xml"/>
  <Relationship Id="rId517" Type="http://schemas.openxmlformats.org/officeDocument/2006/relationships/slide" Target="slides/slide515.xml"/>
  <Relationship Id="rId518" Type="http://schemas.openxmlformats.org/officeDocument/2006/relationships/slide" Target="slides/slide516.xml"/>
  <Relationship Id="rId519" Type="http://schemas.openxmlformats.org/officeDocument/2006/relationships/slide" Target="slides/slide517.xml"/>
  <Relationship Id="rId520" Type="http://schemas.openxmlformats.org/officeDocument/2006/relationships/slide" Target="slides/slide518.xml"/>
  <Relationship Id="rId521" Type="http://schemas.openxmlformats.org/officeDocument/2006/relationships/slide" Target="slides/slide519.xml"/>
  <Relationship Id="rId522" Type="http://schemas.openxmlformats.org/officeDocument/2006/relationships/slide" Target="slides/slide520.xml"/>
  <Relationship Id="rId523" Type="http://schemas.openxmlformats.org/officeDocument/2006/relationships/slide" Target="slides/slide521.xml"/>
  <Relationship Id="rId524" Type="http://schemas.openxmlformats.org/officeDocument/2006/relationships/slide" Target="slides/slide522.xml"/>
  <Relationship Id="rId525" Type="http://schemas.openxmlformats.org/officeDocument/2006/relationships/slide" Target="slides/slide523.xml"/>
  <Relationship Id="rId526" Type="http://schemas.openxmlformats.org/officeDocument/2006/relationships/slide" Target="slides/slide524.xml"/>
  <Relationship Id="rId527" Type="http://schemas.openxmlformats.org/officeDocument/2006/relationships/slide" Target="slides/slide525.xml"/>
  <Relationship Id="rId528" Type="http://schemas.openxmlformats.org/officeDocument/2006/relationships/slide" Target="slides/slide526.xml"/>
  <Relationship Id="rId529" Type="http://schemas.openxmlformats.org/officeDocument/2006/relationships/slide" Target="slides/slide527.xml"/>
  <Relationship Id="rId530" Type="http://schemas.openxmlformats.org/officeDocument/2006/relationships/slide" Target="slides/slide528.xml"/>
  <Relationship Id="rId531" Type="http://schemas.openxmlformats.org/officeDocument/2006/relationships/slide" Target="slides/slide529.xml"/>
  <Relationship Id="rId532" Type="http://schemas.openxmlformats.org/officeDocument/2006/relationships/slide" Target="slides/slide530.xml"/>
  <Relationship Id="rId533" Type="http://schemas.openxmlformats.org/officeDocument/2006/relationships/slide" Target="slides/slide531.xml"/>
  <Relationship Id="rId534" Type="http://schemas.openxmlformats.org/officeDocument/2006/relationships/slide" Target="slides/slide532.xml"/>
  <Relationship Id="rId535" Type="http://schemas.openxmlformats.org/officeDocument/2006/relationships/slide" Target="slides/slide533.xml"/>
  <Relationship Id="rId536" Type="http://schemas.openxmlformats.org/officeDocument/2006/relationships/slide" Target="slides/slide534.xml"/>
  <Relationship Id="rId537" Type="http://schemas.openxmlformats.org/officeDocument/2006/relationships/slide" Target="slides/slide535.xml"/>
  <Relationship Id="rId538" Type="http://schemas.openxmlformats.org/officeDocument/2006/relationships/slide" Target="slides/slide536.xml"/>
  <Relationship Id="rId539" Type="http://schemas.openxmlformats.org/officeDocument/2006/relationships/slide" Target="slides/slide537.xml"/>
  <Relationship Id="rId540" Type="http://schemas.openxmlformats.org/officeDocument/2006/relationships/slide" Target="slides/slide538.xml"/>
  <Relationship Id="rId541" Type="http://schemas.openxmlformats.org/officeDocument/2006/relationships/slide" Target="slides/slide539.xml"/>
  <Relationship Id="rId542" Type="http://schemas.openxmlformats.org/officeDocument/2006/relationships/slide" Target="slides/slide540.xml"/>
  <Relationship Id="rId543" Type="http://schemas.openxmlformats.org/officeDocument/2006/relationships/slide" Target="slides/slide541.xml"/>
  <Relationship Id="rId544" Type="http://schemas.openxmlformats.org/officeDocument/2006/relationships/slide" Target="slides/slide542.xml"/>
  <Relationship Id="rId545" Type="http://schemas.openxmlformats.org/officeDocument/2006/relationships/slide" Target="slides/slide543.xml"/>
  <Relationship Id="rId546" Type="http://schemas.openxmlformats.org/officeDocument/2006/relationships/slide" Target="slides/slide544.xml"/>
  <Relationship Id="rId547" Type="http://schemas.openxmlformats.org/officeDocument/2006/relationships/slide" Target="slides/slide545.xml"/>
  <Relationship Id="rId548" Type="http://schemas.openxmlformats.org/officeDocument/2006/relationships/slide" Target="slides/slide546.xml"/>
  <Relationship Id="rId549" Type="http://schemas.openxmlformats.org/officeDocument/2006/relationships/slide" Target="slides/slide547.xml"/>
  <Relationship Id="rId550" Type="http://schemas.openxmlformats.org/officeDocument/2006/relationships/slide" Target="slides/slide548.xml"/>
  <Relationship Id="rId551" Type="http://schemas.openxmlformats.org/officeDocument/2006/relationships/slide" Target="slides/slide549.xml"/>
  <Relationship Id="rId552" Type="http://schemas.openxmlformats.org/officeDocument/2006/relationships/slide" Target="slides/slide550.xml"/>
  <Relationship Id="rId553" Type="http://schemas.openxmlformats.org/officeDocument/2006/relationships/slide" Target="slides/slide551.xml"/>
  <Relationship Id="rId554" Type="http://schemas.openxmlformats.org/officeDocument/2006/relationships/slide" Target="slides/slide552.xml"/>
  <Relationship Id="rId555" Type="http://schemas.openxmlformats.org/officeDocument/2006/relationships/slide" Target="slides/slide553.xml"/>
  <Relationship Id="rId556" Type="http://schemas.openxmlformats.org/officeDocument/2006/relationships/slide" Target="slides/slide554.xml"/>
  <Relationship Id="rId557" Type="http://schemas.openxmlformats.org/officeDocument/2006/relationships/slide" Target="slides/slide555.xml"/>
  <Relationship Id="rId558" Type="http://schemas.openxmlformats.org/officeDocument/2006/relationships/slide" Target="slides/slide556.xml"/>
  <Relationship Id="rId559" Type="http://schemas.openxmlformats.org/officeDocument/2006/relationships/slide" Target="slides/slide557.xml"/>
  <Relationship Id="rId560" Type="http://schemas.openxmlformats.org/officeDocument/2006/relationships/slide" Target="slides/slide558.xml"/>
  <Relationship Id="rId561" Type="http://schemas.openxmlformats.org/officeDocument/2006/relationships/slide" Target="slides/slide559.xml"/>
  <Relationship Id="rId562" Type="http://schemas.openxmlformats.org/officeDocument/2006/relationships/slide" Target="slides/slide560.xml"/>
  <Relationship Id="rId563" Type="http://schemas.openxmlformats.org/officeDocument/2006/relationships/slide" Target="slides/slide561.xml"/>
  <Relationship Id="rId564" Type="http://schemas.openxmlformats.org/officeDocument/2006/relationships/slide" Target="slides/slide562.xml"/>
  <Relationship Id="rId565" Type="http://schemas.openxmlformats.org/officeDocument/2006/relationships/slide" Target="slides/slide563.xml"/>
  <Relationship Id="rId566" Type="http://schemas.openxmlformats.org/officeDocument/2006/relationships/slide" Target="slides/slide564.xml"/>
  <Relationship Id="rId567" Type="http://schemas.openxmlformats.org/officeDocument/2006/relationships/slide" Target="slides/slide565.xml"/>
  <Relationship Id="rId568" Type="http://schemas.openxmlformats.org/officeDocument/2006/relationships/slide" Target="slides/slide566.xml"/>
  <Relationship Id="rId569" Type="http://schemas.openxmlformats.org/officeDocument/2006/relationships/slide" Target="slides/slide567.xml"/>
  <Relationship Id="rId570" Type="http://schemas.openxmlformats.org/officeDocument/2006/relationships/slide" Target="slides/slide568.xml"/>
  <Relationship Id="rId571" Type="http://schemas.openxmlformats.org/officeDocument/2006/relationships/slide" Target="slides/slide569.xml"/>
  <Relationship Id="rId572" Type="http://schemas.openxmlformats.org/officeDocument/2006/relationships/slide" Target="slides/slide570.xml"/>
  <Relationship Id="rId573" Type="http://schemas.openxmlformats.org/officeDocument/2006/relationships/slide" Target="slides/slide571.xml"/>
  <Relationship Id="rId574" Type="http://schemas.openxmlformats.org/officeDocument/2006/relationships/slide" Target="slides/slide572.xml"/>
  <Relationship Id="rId575" Type="http://schemas.openxmlformats.org/officeDocument/2006/relationships/slide" Target="slides/slide573.xml"/>
  <Relationship Id="rId576" Type="http://schemas.openxmlformats.org/officeDocument/2006/relationships/slide" Target="slides/slide574.xml"/>
  <Relationship Id="rId577" Type="http://schemas.openxmlformats.org/officeDocument/2006/relationships/slide" Target="slides/slide575.xml"/>
  <Relationship Id="rId578" Type="http://schemas.openxmlformats.org/officeDocument/2006/relationships/slide" Target="slides/slide576.xml"/>
  <Relationship Id="rId579" Type="http://schemas.openxmlformats.org/officeDocument/2006/relationships/slide" Target="slides/slide577.xml"/>
  <Relationship Id="rId580" Type="http://schemas.openxmlformats.org/officeDocument/2006/relationships/slide" Target="slides/slide578.xml"/>
  <Relationship Id="rId581" Type="http://schemas.openxmlformats.org/officeDocument/2006/relationships/slide" Target="slides/slide579.xml"/>
  <Relationship Id="rId582" Type="http://schemas.openxmlformats.org/officeDocument/2006/relationships/slide" Target="slides/slide580.xml"/>
  <Relationship Id="rId583" Type="http://schemas.openxmlformats.org/officeDocument/2006/relationships/slide" Target="slides/slide581.xml"/>
  <Relationship Id="rId584" Type="http://schemas.openxmlformats.org/officeDocument/2006/relationships/slide" Target="slides/slide582.xml"/>
  <Relationship Id="rId585" Type="http://schemas.openxmlformats.org/officeDocument/2006/relationships/slide" Target="slides/slide583.xml"/>
  <Relationship Id="rId586" Type="http://schemas.openxmlformats.org/officeDocument/2006/relationships/slide" Target="slides/slide584.xml"/>
  <Relationship Id="rId587" Type="http://schemas.openxmlformats.org/officeDocument/2006/relationships/slide" Target="slides/slide585.xml"/>
  <Relationship Id="rId588" Type="http://schemas.openxmlformats.org/officeDocument/2006/relationships/slide" Target="slides/slide586.xml"/>
  <Relationship Id="rId589" Type="http://schemas.openxmlformats.org/officeDocument/2006/relationships/slide" Target="slides/slide587.xml"/>
  <Relationship Id="rId590" Type="http://schemas.openxmlformats.org/officeDocument/2006/relationships/slide" Target="slides/slide588.xml"/>
  <Relationship Id="rId591" Type="http://schemas.openxmlformats.org/officeDocument/2006/relationships/slide" Target="slides/slide589.xml"/>
  <Relationship Id="rId592" Type="http://schemas.openxmlformats.org/officeDocument/2006/relationships/slide" Target="slides/slide590.xml"/>
  <Relationship Id="rId593" Type="http://schemas.openxmlformats.org/officeDocument/2006/relationships/slide" Target="slides/slide591.xml"/>
  <Relationship Id="rId594" Type="http://schemas.openxmlformats.org/officeDocument/2006/relationships/slide" Target="slides/slide592.xml"/>
  <Relationship Id="rId595" Type="http://schemas.openxmlformats.org/officeDocument/2006/relationships/slide" Target="slides/slide593.xml"/>
  <Relationship Id="rId596" Type="http://schemas.openxmlformats.org/officeDocument/2006/relationships/slide" Target="slides/slide594.xml"/>
  <Relationship Id="rId597" Type="http://schemas.openxmlformats.org/officeDocument/2006/relationships/slide" Target="slides/slide595.xml"/>
  <Relationship Id="rId598" Type="http://schemas.openxmlformats.org/officeDocument/2006/relationships/slide" Target="slides/slide596.xml"/>
  <Relationship Id="rId599" Type="http://schemas.openxmlformats.org/officeDocument/2006/relationships/slide" Target="slides/slide597.xml"/>
  <Relationship Id="rId600" Type="http://schemas.openxmlformats.org/officeDocument/2006/relationships/slide" Target="slides/slide598.xml"/>
  <Relationship Id="rId601" Type="http://schemas.openxmlformats.org/officeDocument/2006/relationships/slide" Target="slides/slide599.xml"/>
  <Relationship Id="rId602" Type="http://schemas.openxmlformats.org/officeDocument/2006/relationships/slide" Target="slides/slide600.xml"/>
  <Relationship Id="rId603" Type="http://schemas.openxmlformats.org/officeDocument/2006/relationships/slide" Target="slides/slide601.xml"/>
  <Relationship Id="rId604" Type="http://schemas.openxmlformats.org/officeDocument/2006/relationships/slide" Target="slides/slide602.xml"/>
  <Relationship Id="rId605" Type="http://schemas.openxmlformats.org/officeDocument/2006/relationships/slide" Target="slides/slide603.xml"/>
  <Relationship Id="rId606" Type="http://schemas.openxmlformats.org/officeDocument/2006/relationships/slide" Target="slides/slide604.xml"/>
  <Relationship Id="rId607" Type="http://schemas.openxmlformats.org/officeDocument/2006/relationships/slide" Target="slides/slide605.xml"/>
  <Relationship Id="rId608" Type="http://schemas.openxmlformats.org/officeDocument/2006/relationships/slide" Target="slides/slide606.xml"/>
  <Relationship Id="rId609" Type="http://schemas.openxmlformats.org/officeDocument/2006/relationships/slide" Target="slides/slide607.xml"/>
  <Relationship Id="rId610" Type="http://schemas.openxmlformats.org/officeDocument/2006/relationships/slide" Target="slides/slide608.xml"/>
  <Relationship Id="rId611" Type="http://schemas.openxmlformats.org/officeDocument/2006/relationships/slide" Target="slides/slide609.xml"/>
  <Relationship Id="rId612" Type="http://schemas.openxmlformats.org/officeDocument/2006/relationships/slide" Target="slides/slide610.xml"/>
  <Relationship Id="rId613" Type="http://schemas.openxmlformats.org/officeDocument/2006/relationships/slide" Target="slides/slide611.xml"/>
  <Relationship Id="rId614" Type="http://schemas.openxmlformats.org/officeDocument/2006/relationships/slide" Target="slides/slide612.xml"/>
  <Relationship Id="rId615" Type="http://schemas.openxmlformats.org/officeDocument/2006/relationships/slide" Target="slides/slide613.xml"/>
  <Relationship Id="rId616" Type="http://schemas.openxmlformats.org/officeDocument/2006/relationships/slide" Target="slides/slide614.xml"/>
  <Relationship Id="rId617" Type="http://schemas.openxmlformats.org/officeDocument/2006/relationships/slide" Target="slides/slide615.xml"/>
  <Relationship Id="rId618" Type="http://schemas.openxmlformats.org/officeDocument/2006/relationships/slide" Target="slides/slide616.xml"/>
  <Relationship Id="rId619" Type="http://schemas.openxmlformats.org/officeDocument/2006/relationships/slide" Target="slides/slide617.xml"/>
  <Relationship Id="rId620" Type="http://schemas.openxmlformats.org/officeDocument/2006/relationships/slide" Target="slides/slide618.xml"/>
  <Relationship Id="rId621" Type="http://schemas.openxmlformats.org/officeDocument/2006/relationships/slide" Target="slides/slide619.xml"/>
  <Relationship Id="rId622" Type="http://schemas.openxmlformats.org/officeDocument/2006/relationships/slide" Target="slides/slide620.xml"/>
  <Relationship Id="rId623" Type="http://schemas.openxmlformats.org/officeDocument/2006/relationships/slide" Target="slides/slide621.xml"/>
  <Relationship Id="rId624" Type="http://schemas.openxmlformats.org/officeDocument/2006/relationships/slide" Target="slides/slide622.xml"/>
  <Relationship Id="rId625" Type="http://schemas.openxmlformats.org/officeDocument/2006/relationships/slide" Target="slides/slide623.xml"/>
  <Relationship Id="rId626" Type="http://schemas.openxmlformats.org/officeDocument/2006/relationships/slide" Target="slides/slide624.xml"/>
  <Relationship Id="rId627" Type="http://schemas.openxmlformats.org/officeDocument/2006/relationships/slide" Target="slides/slide625.xml"/>
  <Relationship Id="rId628" Type="http://schemas.openxmlformats.org/officeDocument/2006/relationships/slide" Target="slides/slide626.xml"/>
  <Relationship Id="rId629" Type="http://schemas.openxmlformats.org/officeDocument/2006/relationships/slide" Target="slides/slide627.xml"/>
  <Relationship Id="rId630" Type="http://schemas.openxmlformats.org/officeDocument/2006/relationships/slide" Target="slides/slide628.xml"/>
  <Relationship Id="rId631" Type="http://schemas.openxmlformats.org/officeDocument/2006/relationships/slide" Target="slides/slide629.xml"/>
  <Relationship Id="rId632" Type="http://schemas.openxmlformats.org/officeDocument/2006/relationships/slide" Target="slides/slide630.xml"/>
  <Relationship Id="rId633" Type="http://schemas.openxmlformats.org/officeDocument/2006/relationships/slide" Target="slides/slide631.xml"/>
  <Relationship Id="rId634" Type="http://schemas.openxmlformats.org/officeDocument/2006/relationships/slide" Target="slides/slide632.xml"/>
  <Relationship Id="rId635" Type="http://schemas.openxmlformats.org/officeDocument/2006/relationships/slide" Target="slides/slide633.xml"/>
  <Relationship Id="rId636" Type="http://schemas.openxmlformats.org/officeDocument/2006/relationships/slide" Target="slides/slide634.xml"/>
  <Relationship Id="rId637" Type="http://schemas.openxmlformats.org/officeDocument/2006/relationships/slide" Target="slides/slide635.xml"/>
  <Relationship Id="rId638" Type="http://schemas.openxmlformats.org/officeDocument/2006/relationships/slide" Target="slides/slide636.xml"/>
  <Relationship Id="rId639" Type="http://schemas.openxmlformats.org/officeDocument/2006/relationships/slide" Target="slides/slide637.xml"/>
  <Relationship Id="rId640" Type="http://schemas.openxmlformats.org/officeDocument/2006/relationships/slide" Target="slides/slide638.xml"/>
  <Relationship Id="rId641" Type="http://schemas.openxmlformats.org/officeDocument/2006/relationships/slide" Target="slides/slide639.xml"/>
  <Relationship Id="rId642" Type="http://schemas.openxmlformats.org/officeDocument/2006/relationships/slide" Target="slides/slide640.xml"/>
  <Relationship Id="rId643" Type="http://schemas.openxmlformats.org/officeDocument/2006/relationships/slide" Target="slides/slide641.xml"/>
  <Relationship Id="rId644" Type="http://schemas.openxmlformats.org/officeDocument/2006/relationships/slide" Target="slides/slide642.xml"/>
  <Relationship Id="rId645" Type="http://schemas.openxmlformats.org/officeDocument/2006/relationships/slide" Target="slides/slide643.xml"/>
  <Relationship Id="rId646" Type="http://schemas.openxmlformats.org/officeDocument/2006/relationships/slide" Target="slides/slide644.xml"/>
  <Relationship Id="rId647" Type="http://schemas.openxmlformats.org/officeDocument/2006/relationships/slide" Target="slides/slide645.xml"/>
  <Relationship Id="rId648" Type="http://schemas.openxmlformats.org/officeDocument/2006/relationships/slide" Target="slides/slide646.xml"/>
  <Relationship Id="rId649" Type="http://schemas.openxmlformats.org/officeDocument/2006/relationships/slide" Target="slides/slide647.xml"/>
  <Relationship Id="rId650" Type="http://schemas.openxmlformats.org/officeDocument/2006/relationships/slide" Target="slides/slide648.xml"/>
  <Relationship Id="rId651" Type="http://schemas.openxmlformats.org/officeDocument/2006/relationships/slide" Target="slides/slide649.xml"/>
  <Relationship Id="rId652" Type="http://schemas.openxmlformats.org/officeDocument/2006/relationships/slide" Target="slides/slide650.xml"/>
  <Relationship Id="rId653" Type="http://schemas.openxmlformats.org/officeDocument/2006/relationships/slide" Target="slides/slide651.xml"/>
  <Relationship Id="rId654" Type="http://schemas.openxmlformats.org/officeDocument/2006/relationships/slide" Target="slides/slide652.xml"/>
  <Relationship Id="rId655" Type="http://schemas.openxmlformats.org/officeDocument/2006/relationships/slide" Target="slides/slide653.xml"/>
  <Relationship Id="rId656" Type="http://schemas.openxmlformats.org/officeDocument/2006/relationships/slide" Target="slides/slide654.xml"/>
  <Relationship Id="rId657" Type="http://schemas.openxmlformats.org/officeDocument/2006/relationships/slide" Target="slides/slide655.xml"/>
  <Relationship Id="rId658" Type="http://schemas.openxmlformats.org/officeDocument/2006/relationships/slide" Target="slides/slide656.xml"/>
  <Relationship Id="rId659" Type="http://schemas.openxmlformats.org/officeDocument/2006/relationships/slide" Target="slides/slide657.xml"/>
  <Relationship Id="rId660" Type="http://schemas.openxmlformats.org/officeDocument/2006/relationships/slide" Target="slides/slide658.xml"/>
  <Relationship Id="rId661" Type="http://schemas.openxmlformats.org/officeDocument/2006/relationships/slide" Target="slides/slide659.xml"/>
  <Relationship Id="rId662" Type="http://schemas.openxmlformats.org/officeDocument/2006/relationships/slide" Target="slides/slide660.xml"/>
  <Relationship Id="rId663" Type="http://schemas.openxmlformats.org/officeDocument/2006/relationships/slide" Target="slides/slide661.xml"/>
  <Relationship Id="rId664" Type="http://schemas.openxmlformats.org/officeDocument/2006/relationships/slide" Target="slides/slide662.xml"/>
  <Relationship Id="rId665" Type="http://schemas.openxmlformats.org/officeDocument/2006/relationships/slide" Target="slides/slide663.xml"/>
  <Relationship Id="rId666" Type="http://schemas.openxmlformats.org/officeDocument/2006/relationships/slide" Target="slides/slide664.xml"/>
  <Relationship Id="rId667" Type="http://schemas.openxmlformats.org/officeDocument/2006/relationships/slide" Target="slides/slide665.xml"/>
  <Relationship Id="rId668" Type="http://schemas.openxmlformats.org/officeDocument/2006/relationships/slide" Target="slides/slide666.xml"/>
  <Relationship Id="rId669" Type="http://schemas.openxmlformats.org/officeDocument/2006/relationships/slide" Target="slides/slide667.xml"/>
  <Relationship Id="rId670" Type="http://schemas.openxmlformats.org/officeDocument/2006/relationships/slide" Target="slides/slide668.xml"/>
  <Relationship Id="rId671" Type="http://schemas.openxmlformats.org/officeDocument/2006/relationships/slide" Target="slides/slide669.xml"/>
  <Relationship Id="rId672" Type="http://schemas.openxmlformats.org/officeDocument/2006/relationships/slide" Target="slides/slide670.xml"/>
  <Relationship Id="rId673" Type="http://schemas.openxmlformats.org/officeDocument/2006/relationships/slide" Target="slides/slide671.xml"/>
  <Relationship Id="rId674" Type="http://schemas.openxmlformats.org/officeDocument/2006/relationships/slide" Target="slides/slide672.xml"/>
  <Relationship Id="rId675" Type="http://schemas.openxmlformats.org/officeDocument/2006/relationships/slide" Target="slides/slide673.xml"/>
  <Relationship Id="rId676" Type="http://schemas.openxmlformats.org/officeDocument/2006/relationships/slide" Target="slides/slide674.xml"/>
  <Relationship Id="rId677" Type="http://schemas.openxmlformats.org/officeDocument/2006/relationships/slide" Target="slides/slide675.xml"/>
  <Relationship Id="rId678" Type="http://schemas.openxmlformats.org/officeDocument/2006/relationships/slide" Target="slides/slide676.xml"/>
  <Relationship Id="rId679" Type="http://schemas.openxmlformats.org/officeDocument/2006/relationships/slide" Target="slides/slide677.xml"/>
  <Relationship Id="rId680" Type="http://schemas.openxmlformats.org/officeDocument/2006/relationships/slide" Target="slides/slide678.xml"/>
  <Relationship Id="rId681" Type="http://schemas.openxmlformats.org/officeDocument/2006/relationships/slide" Target="slides/slide679.xml"/>
  <Relationship Id="rId682" Type="http://schemas.openxmlformats.org/officeDocument/2006/relationships/slide" Target="slides/slide680.xml"/>
  <Relationship Id="rId683" Type="http://schemas.openxmlformats.org/officeDocument/2006/relationships/slide" Target="slides/slide681.xml"/>
  <Relationship Id="rId684" Type="http://schemas.openxmlformats.org/officeDocument/2006/relationships/slide" Target="slides/slide682.xml"/>
  <Relationship Id="rId685" Type="http://schemas.openxmlformats.org/officeDocument/2006/relationships/slide" Target="slides/slide683.xml"/>
  <Relationship Id="rId686" Type="http://schemas.openxmlformats.org/officeDocument/2006/relationships/slide" Target="slides/slide684.xml"/>
  <Relationship Id="rId687" Type="http://schemas.openxmlformats.org/officeDocument/2006/relationships/slide" Target="slides/slide685.xml"/>
  <Relationship Id="rId688" Type="http://schemas.openxmlformats.org/officeDocument/2006/relationships/slide" Target="slides/slide686.xml"/>
  <Relationship Id="rId689" Type="http://schemas.openxmlformats.org/officeDocument/2006/relationships/slide" Target="slides/slide687.xml"/>
  <Relationship Id="rId690" Type="http://schemas.openxmlformats.org/officeDocument/2006/relationships/slide" Target="slides/slide688.xml"/>
  <Relationship Id="rId691" Type="http://schemas.openxmlformats.org/officeDocument/2006/relationships/slide" Target="slides/slide689.xml"/>
  <Relationship Id="rId692" Type="http://schemas.openxmlformats.org/officeDocument/2006/relationships/slide" Target="slides/slide690.xml"/>
  <Relationship Id="rId693" Type="http://schemas.openxmlformats.org/officeDocument/2006/relationships/slide" Target="slides/slide691.xml"/>
  <Relationship Id="rId694" Type="http://schemas.openxmlformats.org/officeDocument/2006/relationships/slide" Target="slides/slide692.xml"/>
  <Relationship Id="rId695" Type="http://schemas.openxmlformats.org/officeDocument/2006/relationships/slide" Target="slides/slide693.xml"/>
  <Relationship Id="rId696" Type="http://schemas.openxmlformats.org/officeDocument/2006/relationships/slide" Target="slides/slide694.xml"/>
  <Relationship Id="rId697" Type="http://schemas.openxmlformats.org/officeDocument/2006/relationships/slide" Target="slides/slide695.xml"/>
  <Relationship Id="rId698" Type="http://schemas.openxmlformats.org/officeDocument/2006/relationships/slide" Target="slides/slide696.xml"/>
  <Relationship Id="rId699" Type="http://schemas.openxmlformats.org/officeDocument/2006/relationships/slide" Target="slides/slide697.xml"/>
  <Relationship Id="rId700" Type="http://schemas.openxmlformats.org/officeDocument/2006/relationships/slide" Target="slides/slide698.xml"/>
  <Relationship Id="rId701" Type="http://schemas.openxmlformats.org/officeDocument/2006/relationships/slide" Target="slides/slide699.xml"/>
  <Relationship Id="rId702" Type="http://schemas.openxmlformats.org/officeDocument/2006/relationships/slide" Target="slides/slide700.xml"/>
  <Relationship Id="rId703" Type="http://schemas.openxmlformats.org/officeDocument/2006/relationships/slide" Target="slides/slide701.xml"/>
  <Relationship Id="rId704" Type="http://schemas.openxmlformats.org/officeDocument/2006/relationships/slide" Target="slides/slide702.xml"/>
  <Relationship Id="rId705" Type="http://schemas.openxmlformats.org/officeDocument/2006/relationships/slide" Target="slides/slide703.xml"/>
  <Relationship Id="rId706" Type="http://schemas.openxmlformats.org/officeDocument/2006/relationships/slide" Target="slides/slide704.xml"/>
  <Relationship Id="rId707" Type="http://schemas.openxmlformats.org/officeDocument/2006/relationships/slide" Target="slides/slide705.xml"/>
  <Relationship Id="rId708" Type="http://schemas.openxmlformats.org/officeDocument/2006/relationships/slide" Target="slides/slide706.xml"/>
  <Relationship Id="rId709" Type="http://schemas.openxmlformats.org/officeDocument/2006/relationships/slide" Target="slides/slide707.xml"/>
  <Relationship Id="rId710" Type="http://schemas.openxmlformats.org/officeDocument/2006/relationships/slide" Target="slides/slide708.xml"/>
  <Relationship Id="rId711" Type="http://schemas.openxmlformats.org/officeDocument/2006/relationships/slide" Target="slides/slide709.xml"/>
  <Relationship Id="rId712" Type="http://schemas.openxmlformats.org/officeDocument/2006/relationships/slide" Target="slides/slide710.xml"/>
  <Relationship Id="rId713" Type="http://schemas.openxmlformats.org/officeDocument/2006/relationships/slide" Target="slides/slide711.xml"/>
  <Relationship Id="rId714" Type="http://schemas.openxmlformats.org/officeDocument/2006/relationships/slide" Target="slides/slide712.xml"/>
  <Relationship Id="rId715" Type="http://schemas.openxmlformats.org/officeDocument/2006/relationships/slide" Target="slides/slide713.xml"/>
  <Relationship Id="rId716" Type="http://schemas.openxmlformats.org/officeDocument/2006/relationships/slide" Target="slides/slide714.xml"/>
  <Relationship Id="rId717" Type="http://schemas.openxmlformats.org/officeDocument/2006/relationships/slide" Target="slides/slide715.xml"/>
  <Relationship Id="rId718" Type="http://schemas.openxmlformats.org/officeDocument/2006/relationships/slide" Target="slides/slide716.xml"/>
  <Relationship Id="rId719" Type="http://schemas.openxmlformats.org/officeDocument/2006/relationships/slide" Target="slides/slide717.xml"/>
  <Relationship Id="rId720" Type="http://schemas.openxmlformats.org/officeDocument/2006/relationships/slide" Target="slides/slide718.xml"/>
  <Relationship Id="rId721" Type="http://schemas.openxmlformats.org/officeDocument/2006/relationships/slide" Target="slides/slide719.xml"/>
  <Relationship Id="rId722" Type="http://schemas.openxmlformats.org/officeDocument/2006/relationships/slide" Target="slides/slide720.xml"/>
  <Relationship Id="rId723" Type="http://schemas.openxmlformats.org/officeDocument/2006/relationships/slide" Target="slides/slide721.xml"/>
  <Relationship Id="rId724" Type="http://schemas.openxmlformats.org/officeDocument/2006/relationships/slide" Target="slides/slide722.xml"/>
  <Relationship Id="rId725" Type="http://schemas.openxmlformats.org/officeDocument/2006/relationships/slide" Target="slides/slide723.xml"/>
  <Relationship Id="rId726" Type="http://schemas.openxmlformats.org/officeDocument/2006/relationships/slide" Target="slides/slide724.xml"/>
  <Relationship Id="rId727" Type="http://schemas.openxmlformats.org/officeDocument/2006/relationships/slide" Target="slides/slide725.xml"/>
  <Relationship Id="rId728" Type="http://schemas.openxmlformats.org/officeDocument/2006/relationships/slide" Target="slides/slide726.xml"/>
  <Relationship Id="rId729" Type="http://schemas.openxmlformats.org/officeDocument/2006/relationships/slide" Target="slides/slide727.xml"/>
  <Relationship Id="rId730" Type="http://schemas.openxmlformats.org/officeDocument/2006/relationships/slide" Target="slides/slide728.xml"/>
  <Relationship Id="rId731" Type="http://schemas.openxmlformats.org/officeDocument/2006/relationships/slide" Target="slides/slide729.xml"/>
  <Relationship Id="rId732" Type="http://schemas.openxmlformats.org/officeDocument/2006/relationships/slide" Target="slides/slide730.xml"/>
  <Relationship Id="rId733" Type="http://schemas.openxmlformats.org/officeDocument/2006/relationships/slide" Target="slides/slide731.xml"/>
  <Relationship Id="rId734" Type="http://schemas.openxmlformats.org/officeDocument/2006/relationships/slide" Target="slides/slide732.xml"/>
  <Relationship Id="rId735" Type="http://schemas.openxmlformats.org/officeDocument/2006/relationships/slide" Target="slides/slide733.xml"/>
  <Relationship Id="rId736" Type="http://schemas.openxmlformats.org/officeDocument/2006/relationships/slide" Target="slides/slide734.xml"/>
  <Relationship Id="rId737" Type="http://schemas.openxmlformats.org/officeDocument/2006/relationships/slide" Target="slides/slide735.xml"/>
  <Relationship Id="rId738" Type="http://schemas.openxmlformats.org/officeDocument/2006/relationships/slide" Target="slides/slide736.xml"/>
  <Relationship Id="rId739" Type="http://schemas.openxmlformats.org/officeDocument/2006/relationships/slide" Target="slides/slide737.xml"/>
  <Relationship Id="rId740" Type="http://schemas.openxmlformats.org/officeDocument/2006/relationships/slide" Target="slides/slide738.xml"/>
  <Relationship Id="rId741" Type="http://schemas.openxmlformats.org/officeDocument/2006/relationships/slide" Target="slides/slide739.xml"/>
  <Relationship Id="rId742" Type="http://schemas.openxmlformats.org/officeDocument/2006/relationships/slide" Target="slides/slide740.xml"/>
  <Relationship Id="rId743" Type="http://schemas.openxmlformats.org/officeDocument/2006/relationships/slide" Target="slides/slide741.xml"/>
  <Relationship Id="rId744" Type="http://schemas.openxmlformats.org/officeDocument/2006/relationships/slide" Target="slides/slide742.xml"/>
  <Relationship Id="rId745" Type="http://schemas.openxmlformats.org/officeDocument/2006/relationships/slide" Target="slides/slide743.xml"/>
  <Relationship Id="rId746" Type="http://schemas.openxmlformats.org/officeDocument/2006/relationships/slide" Target="slides/slide744.xml"/>
  <Relationship Id="rId747" Type="http://schemas.openxmlformats.org/officeDocument/2006/relationships/slide" Target="slides/slide745.xml"/>
  <Relationship Id="rId748" Type="http://schemas.openxmlformats.org/officeDocument/2006/relationships/slide" Target="slides/slide746.xml"/>
  <Relationship Id="rId749" Type="http://schemas.openxmlformats.org/officeDocument/2006/relationships/slide" Target="slides/slide747.xml"/>
  <Relationship Id="rId750" Type="http://schemas.openxmlformats.org/officeDocument/2006/relationships/slide" Target="slides/slide748.xml"/>
  <Relationship Id="rId751" Type="http://schemas.openxmlformats.org/officeDocument/2006/relationships/slide" Target="slides/slide749.xml"/>
  <Relationship Id="rId752" Type="http://schemas.openxmlformats.org/officeDocument/2006/relationships/slide" Target="slides/slide750.xml"/>
  <Relationship Id="rId753" Type="http://schemas.openxmlformats.org/officeDocument/2006/relationships/slide" Target="slides/slide751.xml"/>
  <Relationship Id="rId754" Type="http://schemas.openxmlformats.org/officeDocument/2006/relationships/slide" Target="slides/slide752.xml"/>
  <Relationship Id="rId755" Type="http://schemas.openxmlformats.org/officeDocument/2006/relationships/slide" Target="slides/slide753.xml"/>
  <Relationship Id="rId756" Type="http://schemas.openxmlformats.org/officeDocument/2006/relationships/slide" Target="slides/slide754.xml"/>
  <Relationship Id="rId757" Type="http://schemas.openxmlformats.org/officeDocument/2006/relationships/slide" Target="slides/slide755.xml"/>
  <Relationship Id="rId758" Type="http://schemas.openxmlformats.org/officeDocument/2006/relationships/slide" Target="slides/slide756.xml"/>
  <Relationship Id="rId759" Type="http://schemas.openxmlformats.org/officeDocument/2006/relationships/slide" Target="slides/slide757.xml"/>
  <Relationship Id="rId760" Type="http://schemas.openxmlformats.org/officeDocument/2006/relationships/slide" Target="slides/slide758.xml"/>
  <Relationship Id="rId761" Type="http://schemas.openxmlformats.org/officeDocument/2006/relationships/slide" Target="slides/slide759.xml"/>
  <Relationship Id="rId762" Type="http://schemas.openxmlformats.org/officeDocument/2006/relationships/slide" Target="slides/slide760.xml"/>
  <Relationship Id="rId763" Type="http://schemas.openxmlformats.org/officeDocument/2006/relationships/slide" Target="slides/slide761.xml"/>
  <Relationship Id="rId764" Type="http://schemas.openxmlformats.org/officeDocument/2006/relationships/slide" Target="slides/slide762.xml"/>
  <Relationship Id="rId765" Type="http://schemas.openxmlformats.org/officeDocument/2006/relationships/slide" Target="slides/slide763.xml"/>
  <Relationship Id="rId766" Type="http://schemas.openxmlformats.org/officeDocument/2006/relationships/slide" Target="slides/slide764.xml"/>
  <Relationship Id="rId767" Type="http://schemas.openxmlformats.org/officeDocument/2006/relationships/slide" Target="slides/slide765.xml"/>
  <Relationship Id="rId768" Type="http://schemas.openxmlformats.org/officeDocument/2006/relationships/slide" Target="slides/slide766.xml"/>
  <Relationship Id="rId769" Type="http://schemas.openxmlformats.org/officeDocument/2006/relationships/slide" Target="slides/slide767.xml"/>
  <Relationship Id="rId770" Type="http://schemas.openxmlformats.org/officeDocument/2006/relationships/slide" Target="slides/slide768.xml"/>
  <Relationship Id="rId771" Type="http://schemas.openxmlformats.org/officeDocument/2006/relationships/slide" Target="slides/slide769.xml"/>
  <Relationship Id="rId772" Type="http://schemas.openxmlformats.org/officeDocument/2006/relationships/slide" Target="slides/slide770.xml"/>
  <Relationship Id="rId773" Type="http://schemas.openxmlformats.org/officeDocument/2006/relationships/slide" Target="slides/slide771.xml"/>
  <Relationship Id="rId774" Type="http://schemas.openxmlformats.org/officeDocument/2006/relationships/slide" Target="slides/slide772.xml"/>
  <Relationship Id="rId775" Type="http://schemas.openxmlformats.org/officeDocument/2006/relationships/slide" Target="slides/slide773.xml"/>
  <Relationship Id="rId776" Type="http://schemas.openxmlformats.org/officeDocument/2006/relationships/slide" Target="slides/slide774.xml"/>
  <Relationship Id="rId777" Type="http://schemas.openxmlformats.org/officeDocument/2006/relationships/slide" Target="slides/slide775.xml"/>
  <Relationship Id="rId778" Type="http://schemas.openxmlformats.org/officeDocument/2006/relationships/slide" Target="slides/slide776.xml"/>
  <Relationship Id="rId779" Type="http://schemas.openxmlformats.org/officeDocument/2006/relationships/slide" Target="slides/slide777.xml"/>
  <Relationship Id="rId780" Type="http://schemas.openxmlformats.org/officeDocument/2006/relationships/slide" Target="slides/slide778.xml"/>
  <Relationship Id="rId781" Type="http://schemas.openxmlformats.org/officeDocument/2006/relationships/slide" Target="slides/slide779.xml"/>
  <Relationship Id="rId782" Type="http://schemas.openxmlformats.org/officeDocument/2006/relationships/slide" Target="slides/slide780.xml"/>
  <Relationship Id="rId783" Type="http://schemas.openxmlformats.org/officeDocument/2006/relationships/slide" Target="slides/slide781.xml"/>
  <Relationship Id="rId784" Type="http://schemas.openxmlformats.org/officeDocument/2006/relationships/slide" Target="slides/slide782.xml"/>
  <Relationship Id="rId785" Type="http://schemas.openxmlformats.org/officeDocument/2006/relationships/slide" Target="slides/slide783.xml"/>
  <Relationship Id="rId786" Type="http://schemas.openxmlformats.org/officeDocument/2006/relationships/slide" Target="slides/slide784.xml"/>
  <Relationship Id="rId787" Type="http://schemas.openxmlformats.org/officeDocument/2006/relationships/slide" Target="slides/slide785.xml"/>
  <Relationship Id="rId788" Type="http://schemas.openxmlformats.org/officeDocument/2006/relationships/slide" Target="slides/slide786.xml"/>
  <Relationship Id="rId789" Type="http://schemas.openxmlformats.org/officeDocument/2006/relationships/slide" Target="slides/slide787.xml"/>
  <Relationship Id="rId790" Type="http://schemas.openxmlformats.org/officeDocument/2006/relationships/slide" Target="slides/slide788.xml"/>
  <Relationship Id="rId791" Type="http://schemas.openxmlformats.org/officeDocument/2006/relationships/slide" Target="slides/slide789.xml"/>
  <Relationship Id="rId792" Type="http://schemas.openxmlformats.org/officeDocument/2006/relationships/slide" Target="slides/slide790.xml"/>
  <Relationship Id="rId793" Type="http://schemas.openxmlformats.org/officeDocument/2006/relationships/slide" Target="slides/slide791.xml"/>
  <Relationship Id="rId794" Type="http://schemas.openxmlformats.org/officeDocument/2006/relationships/slide" Target="slides/slide792.xml"/>
  <Relationship Id="rId795" Type="http://schemas.openxmlformats.org/officeDocument/2006/relationships/slide" Target="slides/slide793.xml"/>
  <Relationship Id="rId796" Type="http://schemas.openxmlformats.org/officeDocument/2006/relationships/slide" Target="slides/slide794.xml"/>
  <Relationship Id="rId797" Type="http://schemas.openxmlformats.org/officeDocument/2006/relationships/slide" Target="slides/slide795.xml"/>
  <Relationship Id="rId798" Type="http://schemas.openxmlformats.org/officeDocument/2006/relationships/slide" Target="slides/slide796.xml"/>
  <Relationship Id="rId799" Type="http://schemas.openxmlformats.org/officeDocument/2006/relationships/slide" Target="slides/slide797.xml"/>
  <Relationship Id="rId800" Type="http://schemas.openxmlformats.org/officeDocument/2006/relationships/slide" Target="slides/slide798.xml"/>
  <Relationship Id="rId801" Type="http://schemas.openxmlformats.org/officeDocument/2006/relationships/slide" Target="slides/slide799.xml"/>
  <Relationship Id="rId802" Type="http://schemas.openxmlformats.org/officeDocument/2006/relationships/slide" Target="slides/slide800.xml"/>
  <Relationship Id="rId803" Type="http://schemas.openxmlformats.org/officeDocument/2006/relationships/slide" Target="slides/slide801.xml"/>
  <Relationship Id="rId804" Type="http://schemas.openxmlformats.org/officeDocument/2006/relationships/slide" Target="slides/slide802.xml"/>
  <Relationship Id="rId805" Type="http://schemas.openxmlformats.org/officeDocument/2006/relationships/slide" Target="slides/slide803.xml"/>
  <Relationship Id="rId806" Type="http://schemas.openxmlformats.org/officeDocument/2006/relationships/slide" Target="slides/slide804.xml"/>
  <Relationship Id="rId807" Type="http://schemas.openxmlformats.org/officeDocument/2006/relationships/slide" Target="slides/slide805.xml"/>
  <Relationship Id="rId808" Type="http://schemas.openxmlformats.org/officeDocument/2006/relationships/slide" Target="slides/slide806.xml"/>
  <Relationship Id="rId809" Type="http://schemas.openxmlformats.org/officeDocument/2006/relationships/slide" Target="slides/slide807.xml"/>
  <Relationship Id="rId810" Type="http://schemas.openxmlformats.org/officeDocument/2006/relationships/slide" Target="slides/slide808.xml"/>
  <Relationship Id="rId811" Type="http://schemas.openxmlformats.org/officeDocument/2006/relationships/slide" Target="slides/slide809.xml"/>
  <Relationship Id="rId812" Type="http://schemas.openxmlformats.org/officeDocument/2006/relationships/slide" Target="slides/slide810.xml"/>
  <Relationship Id="rId813" Type="http://schemas.openxmlformats.org/officeDocument/2006/relationships/slide" Target="slides/slide811.xml"/>
  <Relationship Id="rId814" Type="http://schemas.openxmlformats.org/officeDocument/2006/relationships/slide" Target="slides/slide812.xml"/>
  <Relationship Id="rId815" Type="http://schemas.openxmlformats.org/officeDocument/2006/relationships/slide" Target="slides/slide813.xml"/>
  <Relationship Id="rId816" Type="http://schemas.openxmlformats.org/officeDocument/2006/relationships/slide" Target="slides/slide814.xml"/>
  <Relationship Id="rId817" Type="http://schemas.openxmlformats.org/officeDocument/2006/relationships/slide" Target="slides/slide815.xml"/>
  <Relationship Id="rId818" Type="http://schemas.openxmlformats.org/officeDocument/2006/relationships/slide" Target="slides/slide816.xml"/>
  <Relationship Id="rId819" Type="http://schemas.openxmlformats.org/officeDocument/2006/relationships/slide" Target="slides/slide817.xml"/>
  <Relationship Id="rId820" Type="http://schemas.openxmlformats.org/officeDocument/2006/relationships/slide" Target="slides/slide818.xml"/>
  <Relationship Id="rId821" Type="http://schemas.openxmlformats.org/officeDocument/2006/relationships/slide" Target="slides/slide819.xml"/>
  <Relationship Id="rId822" Type="http://schemas.openxmlformats.org/officeDocument/2006/relationships/slide" Target="slides/slide820.xml"/>
  <Relationship Id="rId823" Type="http://schemas.openxmlformats.org/officeDocument/2006/relationships/slide" Target="slides/slide821.xml"/>
  <Relationship Id="rId824" Type="http://schemas.openxmlformats.org/officeDocument/2006/relationships/slide" Target="slides/slide822.xml"/>
  <Relationship Id="rId825" Type="http://schemas.openxmlformats.org/officeDocument/2006/relationships/slide" Target="slides/slide823.xml"/>
  <Relationship Id="rId826" Type="http://schemas.openxmlformats.org/officeDocument/2006/relationships/slide" Target="slides/slide824.xml"/>
  <Relationship Id="rId827" Type="http://schemas.openxmlformats.org/officeDocument/2006/relationships/slide" Target="slides/slide825.xml"/>
  <Relationship Id="rId828" Type="http://schemas.openxmlformats.org/officeDocument/2006/relationships/slide" Target="slides/slide826.xml"/>
  <Relationship Id="rId829" Type="http://schemas.openxmlformats.org/officeDocument/2006/relationships/slide" Target="slides/slide827.xml"/>
  <Relationship Id="rId830" Type="http://schemas.openxmlformats.org/officeDocument/2006/relationships/slide" Target="slides/slide828.xml"/>
  <Relationship Id="rId831" Type="http://schemas.openxmlformats.org/officeDocument/2006/relationships/slide" Target="slides/slide829.xml"/>
  <Relationship Id="rId832" Type="http://schemas.openxmlformats.org/officeDocument/2006/relationships/slide" Target="slides/slide830.xml"/>
  <Relationship Id="rId833" Type="http://schemas.openxmlformats.org/officeDocument/2006/relationships/slide" Target="slides/slide831.xml"/>
  <Relationship Id="rId834" Type="http://schemas.openxmlformats.org/officeDocument/2006/relationships/slide" Target="slides/slide832.xml"/>
  <Relationship Id="rId835" Type="http://schemas.openxmlformats.org/officeDocument/2006/relationships/slide" Target="slides/slide833.xml"/>
  <Relationship Id="rId836" Type="http://schemas.openxmlformats.org/officeDocument/2006/relationships/slide" Target="slides/slide834.xml"/>
  <Relationship Id="rId837" Type="http://schemas.openxmlformats.org/officeDocument/2006/relationships/slide" Target="slides/slide835.xml"/>
  <Relationship Id="rId838" Type="http://schemas.openxmlformats.org/officeDocument/2006/relationships/slide" Target="slides/slide836.xml"/>
  <Relationship Id="rId839" Type="http://schemas.openxmlformats.org/officeDocument/2006/relationships/slide" Target="slides/slide837.xml"/>
  <Relationship Id="rId840" Type="http://schemas.openxmlformats.org/officeDocument/2006/relationships/slide" Target="slides/slide838.xml"/>
  <Relationship Id="rId841" Type="http://schemas.openxmlformats.org/officeDocument/2006/relationships/slide" Target="slides/slide839.xml"/>
  <Relationship Id="rId842" Type="http://schemas.openxmlformats.org/officeDocument/2006/relationships/slide" Target="slides/slide840.xml"/>
  <Relationship Id="rId843" Type="http://schemas.openxmlformats.org/officeDocument/2006/relationships/slide" Target="slides/slide841.xml"/>
  <Relationship Id="rId844" Type="http://schemas.openxmlformats.org/officeDocument/2006/relationships/slide" Target="slides/slide842.xml"/>
  <Relationship Id="rId845" Type="http://schemas.openxmlformats.org/officeDocument/2006/relationships/slide" Target="slides/slide843.xml"/>
  <Relationship Id="rId846" Type="http://schemas.openxmlformats.org/officeDocument/2006/relationships/slide" Target="slides/slide844.xml"/>
  <Relationship Id="rId847" Type="http://schemas.openxmlformats.org/officeDocument/2006/relationships/slide" Target="slides/slide845.xml"/>
  <Relationship Id="rId848" Type="http://schemas.openxmlformats.org/officeDocument/2006/relationships/slide" Target="slides/slide846.xml"/>
  <Relationship Id="rId849" Type="http://schemas.openxmlformats.org/officeDocument/2006/relationships/slide" Target="slides/slide847.xml"/>
  <Relationship Id="rId850" Type="http://schemas.openxmlformats.org/officeDocument/2006/relationships/slide" Target="slides/slide848.xml"/>
  <Relationship Id="rId851" Type="http://schemas.openxmlformats.org/officeDocument/2006/relationships/slide" Target="slides/slide849.xml"/>
  <Relationship Id="rId852" Type="http://schemas.openxmlformats.org/officeDocument/2006/relationships/slide" Target="slides/slide850.xml"/>
  <Relationship Id="rId853" Type="http://schemas.openxmlformats.org/officeDocument/2006/relationships/slide" Target="slides/slide851.xml"/>
  <Relationship Id="rId854" Type="http://schemas.openxmlformats.org/officeDocument/2006/relationships/slide" Target="slides/slide852.xml"/>
  <Relationship Id="rId855" Type="http://schemas.openxmlformats.org/officeDocument/2006/relationships/slide" Target="slides/slide853.xml"/>
  <Relationship Id="rId856" Type="http://schemas.openxmlformats.org/officeDocument/2006/relationships/slide" Target="slides/slide854.xml"/>
  <Relationship Id="rId857" Type="http://schemas.openxmlformats.org/officeDocument/2006/relationships/slide" Target="slides/slide855.xml"/>
  <Relationship Id="rId858" Type="http://schemas.openxmlformats.org/officeDocument/2006/relationships/slide" Target="slides/slide856.xml"/>
  <Relationship Id="rId859" Type="http://schemas.openxmlformats.org/officeDocument/2006/relationships/slide" Target="slides/slide857.xml"/>
  <Relationship Id="rId860" Type="http://schemas.openxmlformats.org/officeDocument/2006/relationships/slide" Target="slides/slide858.xml"/>
  <Relationship Id="rId861" Type="http://schemas.openxmlformats.org/officeDocument/2006/relationships/slide" Target="slides/slide859.xml"/>
  <Relationship Id="rId862" Type="http://schemas.openxmlformats.org/officeDocument/2006/relationships/slide" Target="slides/slide860.xml"/>
  <Relationship Id="rId863" Type="http://schemas.openxmlformats.org/officeDocument/2006/relationships/slide" Target="slides/slide861.xml"/>
  <Relationship Id="rId864" Type="http://schemas.openxmlformats.org/officeDocument/2006/relationships/slide" Target="slides/slide862.xml"/>
  <Relationship Id="rId865" Type="http://schemas.openxmlformats.org/officeDocument/2006/relationships/slide" Target="slides/slide863.xml"/>
  <Relationship Id="rId866" Type="http://schemas.openxmlformats.org/officeDocument/2006/relationships/slide" Target="slides/slide864.xml"/>
  <Relationship Id="rId867" Type="http://schemas.openxmlformats.org/officeDocument/2006/relationships/slide" Target="slides/slide865.xml"/>
  <Relationship Id="rId868" Type="http://schemas.openxmlformats.org/officeDocument/2006/relationships/slide" Target="slides/slide866.xml"/>
  <Relationship Id="rId869" Type="http://schemas.openxmlformats.org/officeDocument/2006/relationships/slide" Target="slides/slide867.xml"/>
  <Relationship Id="rId870" Type="http://schemas.openxmlformats.org/officeDocument/2006/relationships/slide" Target="slides/slide868.xml"/>
  <Relationship Id="rId871" Type="http://schemas.openxmlformats.org/officeDocument/2006/relationships/slide" Target="slides/slide869.xml"/>
  <Relationship Id="rId872" Type="http://schemas.openxmlformats.org/officeDocument/2006/relationships/slide" Target="slides/slide870.xml"/>
  <Relationship Id="rId873" Type="http://schemas.openxmlformats.org/officeDocument/2006/relationships/slide" Target="slides/slide871.xml"/>
  <Relationship Id="rId874" Type="http://schemas.openxmlformats.org/officeDocument/2006/relationships/slide" Target="slides/slide872.xml"/>
  <Relationship Id="rId875" Type="http://schemas.openxmlformats.org/officeDocument/2006/relationships/slide" Target="slides/slide873.xml"/>
  <Relationship Id="rId876" Type="http://schemas.openxmlformats.org/officeDocument/2006/relationships/slide" Target="slides/slide874.xml"/>
  <Relationship Id="rId877" Type="http://schemas.openxmlformats.org/officeDocument/2006/relationships/slide" Target="slides/slide875.xml"/>
  <Relationship Id="rId878" Type="http://schemas.openxmlformats.org/officeDocument/2006/relationships/slide" Target="slides/slide876.xml"/>
  <Relationship Id="rId879" Type="http://schemas.openxmlformats.org/officeDocument/2006/relationships/slide" Target="slides/slide877.xml"/>
  <Relationship Id="rId880" Type="http://schemas.openxmlformats.org/officeDocument/2006/relationships/slide" Target="slides/slide878.xml"/>
  <Relationship Id="rId881" Type="http://schemas.openxmlformats.org/officeDocument/2006/relationships/slide" Target="slides/slide879.xml"/>
  <Relationship Id="rId882" Type="http://schemas.openxmlformats.org/officeDocument/2006/relationships/slide" Target="slides/slide880.xml"/>
  <Relationship Id="rId883" Type="http://schemas.openxmlformats.org/officeDocument/2006/relationships/slide" Target="slides/slide881.xml"/>
  <Relationship Id="rId884" Type="http://schemas.openxmlformats.org/officeDocument/2006/relationships/slide" Target="slides/slide882.xml"/>
  <Relationship Id="rId885" Type="http://schemas.openxmlformats.org/officeDocument/2006/relationships/slide" Target="slides/slide883.xml"/>
  <Relationship Id="rId886" Type="http://schemas.openxmlformats.org/officeDocument/2006/relationships/slide" Target="slides/slide884.xml"/>
  <Relationship Id="rId887" Type="http://schemas.openxmlformats.org/officeDocument/2006/relationships/slide" Target="slides/slide885.xml"/>
  <Relationship Id="rId888" Type="http://schemas.openxmlformats.org/officeDocument/2006/relationships/slide" Target="slides/slide886.xml"/>
  <Relationship Id="rId889" Type="http://schemas.openxmlformats.org/officeDocument/2006/relationships/slide" Target="slides/slide887.xml"/>
  <Relationship Id="rId890" Type="http://schemas.openxmlformats.org/officeDocument/2006/relationships/slide" Target="slides/slide888.xml"/>
  <Relationship Id="rId891" Type="http://schemas.openxmlformats.org/officeDocument/2006/relationships/slide" Target="slides/slide889.xml"/>
  <Relationship Id="rId892" Type="http://schemas.openxmlformats.org/officeDocument/2006/relationships/slide" Target="slides/slide890.xml"/>
  <Relationship Id="rId893" Type="http://schemas.openxmlformats.org/officeDocument/2006/relationships/slide" Target="slides/slide891.xml"/>
  <Relationship Id="rId894" Type="http://schemas.openxmlformats.org/officeDocument/2006/relationships/slide" Target="slides/slide892.xml"/>
  <Relationship Id="rId895" Type="http://schemas.openxmlformats.org/officeDocument/2006/relationships/slide" Target="slides/slide893.xml"/>
  <Relationship Id="rId896" Type="http://schemas.openxmlformats.org/officeDocument/2006/relationships/slide" Target="slides/slide894.xml"/>
  <Relationship Id="rId897" Type="http://schemas.openxmlformats.org/officeDocument/2006/relationships/slide" Target="slides/slide895.xml"/>
  <Relationship Id="rId898" Type="http://schemas.openxmlformats.org/officeDocument/2006/relationships/slide" Target="slides/slide896.xml"/>
  <Relationship Id="rId899" Type="http://schemas.openxmlformats.org/officeDocument/2006/relationships/slide" Target="slides/slide897.xml"/>
  <Relationship Id="rId900" Type="http://schemas.openxmlformats.org/officeDocument/2006/relationships/slide" Target="slides/slide898.xml"/>
  <Relationship Id="rId901" Type="http://schemas.openxmlformats.org/officeDocument/2006/relationships/slide" Target="slides/slide899.xml"/>
  <Relationship Id="rId902" Type="http://schemas.openxmlformats.org/officeDocument/2006/relationships/slide" Target="slides/slide900.xml"/>
  <Relationship Id="rId903" Type="http://schemas.openxmlformats.org/officeDocument/2006/relationships/slide" Target="slides/slide901.xml"/>
  <Relationship Id="rId904" Type="http://schemas.openxmlformats.org/officeDocument/2006/relationships/slide" Target="slides/slide902.xml"/>
  <Relationship Id="rId905" Type="http://schemas.openxmlformats.org/officeDocument/2006/relationships/slide" Target="slides/slide903.xml"/>
  <Relationship Id="rId906" Type="http://schemas.openxmlformats.org/officeDocument/2006/relationships/slide" Target="slides/slide904.xml"/>
  <Relationship Id="rId907" Type="http://schemas.openxmlformats.org/officeDocument/2006/relationships/slide" Target="slides/slide905.xml"/>
  <Relationship Id="rId908" Type="http://schemas.openxmlformats.org/officeDocument/2006/relationships/slide" Target="slides/slide906.xml"/>
  <Relationship Id="rId909" Type="http://schemas.openxmlformats.org/officeDocument/2006/relationships/slide" Target="slides/slide907.xml"/>
  <Relationship Id="rId910" Type="http://schemas.openxmlformats.org/officeDocument/2006/relationships/slide" Target="slides/slide908.xml"/>
  <Relationship Id="rId911" Type="http://schemas.openxmlformats.org/officeDocument/2006/relationships/slide" Target="slides/slide909.xml"/>
  <Relationship Id="rId912" Type="http://schemas.openxmlformats.org/officeDocument/2006/relationships/slide" Target="slides/slide910.xml"/>
  <Relationship Id="rId913" Type="http://schemas.openxmlformats.org/officeDocument/2006/relationships/slide" Target="slides/slide911.xml"/>
  <Relationship Id="rId914" Type="http://schemas.openxmlformats.org/officeDocument/2006/relationships/slide" Target="slides/slide912.xml"/>
  <Relationship Id="rId915" Type="http://schemas.openxmlformats.org/officeDocument/2006/relationships/slide" Target="slides/slide913.xml"/>
  <Relationship Id="rId916" Type="http://schemas.openxmlformats.org/officeDocument/2006/relationships/slide" Target="slides/slide914.xml"/>
  <Relationship Id="rId917" Type="http://schemas.openxmlformats.org/officeDocument/2006/relationships/slide" Target="slides/slide915.xml"/>
  <Relationship Id="rId918" Type="http://schemas.openxmlformats.org/officeDocument/2006/relationships/slide" Target="slides/slide916.xml"/>
  <Relationship Id="rId919" Type="http://schemas.openxmlformats.org/officeDocument/2006/relationships/slide" Target="slides/slide917.xml"/>
  <Relationship Id="rId920" Type="http://schemas.openxmlformats.org/officeDocument/2006/relationships/slide" Target="slides/slide918.xml"/>
  <Relationship Id="rId921" Type="http://schemas.openxmlformats.org/officeDocument/2006/relationships/presProps" Target="presProps.xml"/>
  <Relationship Id="rId922" Type="http://schemas.openxmlformats.org/officeDocument/2006/relationships/viewProps" Target="viewProps.xml"/>
  <Relationship Id="rId923" Type="http://schemas.openxmlformats.org/officeDocument/2006/relationships/tableStyles" Target="tableStyles.xml"/>
</Relationships>

</file>

<file path=ppt/slideLayouts/_rels/slideLayout1.xml.rels><?xml version="1.0" encoding="UTF-8" standalone="yes"?>
<Relationships xmlns="http://schemas.openxmlformats.org/package/2006/relationships">
  <Relationship Id="rId1" Type="http://schemas.openxmlformats.org/officeDocument/2006/relationships/slideMaster" Target="../slideMasters/slideMaster1.xml"/>
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theme" Target="../theme/theme1.xml"/>
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414777031" r:id="rId1"/>
  </p:sldLayoutIdLst>
  <p:txStyles>
    <p:titleStyle>
      <a:lvl1pPr algn="ctr">
        <a:defRPr sz="4400" kern="1200">
          <a:solidFill>
            <a:schemeClr val="lt1"/>
          </a:solidFill>
        </a:defRPr>
      </a:lvl1pPr>
      <a:extLst/>
    </p:titleStyle>
    <p:bodyStyle>
      <a:lvl1pPr algn="ctr" indent="-324900">
        <a:defRPr sz="3200" kern="1200">
          <a:solidFill>
            <a:schemeClr val="tx1"/>
          </a:solidFill>
        </a:defRPr>
      </a:lvl1pPr>
      <a:extLst/>
    </p:bodyStyle>
    <p:otherStyle>
      <a:defPPr algn="ctr">
        <a:defRPr kern="1200">
          <a:solidFill>
            <a:schemeClr val="tx1"/>
          </a:solidFill>
        </a:defRPr>
      </a:defPPr>
      <a:extLst/>
    </p:otherStyle>
  </p:txStyles>
</p:sldMaster>
</file>

<file path=ppt/slides/_rels/slide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57_ca_object_representations_media_417_large1.jpg"/>
</Relationships>

</file>

<file path=ppt/slides/_rels/slide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63_ca_object_representations_media_453_large10.jpg"/>
</Relationships>

</file>

<file path=ppt/slides/_rels/slide1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62_ca_object_representations_media_742_large100.jpg"/>
</Relationships>

</file>

<file path=ppt/slides/_rels/slide1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817_ca_object_representations_media_747_large101.jpg"/>
</Relationships>

</file>

<file path=ppt/slides/_rels/slide1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438_ca_object_representations_media_751_large102.jpg"/>
</Relationships>

</file>

<file path=ppt/slides/_rels/slide1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54_ca_object_representations_media_756_large103.jpg"/>
</Relationships>

</file>

<file path=ppt/slides/_rels/slide1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411_ca_object_representations_media_761_large104.jpg"/>
</Relationships>

</file>

<file path=ppt/slides/_rels/slide1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248_ca_object_representations_media_762_large105.jpg"/>
</Relationships>

</file>

<file path=ppt/slides/_rels/slide1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4_ca_object_representations_media_770_large106.jpg"/>
</Relationships>

</file>

<file path=ppt/slides/_rels/slide1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6_ca_object_representations_media_775_large107.jpg"/>
</Relationships>

</file>

<file path=ppt/slides/_rels/slide1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6_ca_object_representations_media_784_large108.jpg"/>
</Relationships>

</file>

<file path=ppt/slides/_rels/slide1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53_ca_object_representations_media_789_large109.jpg"/>
</Relationships>

</file>

<file path=ppt/slides/_rels/slide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068_ca_object_representations_media_380_large11.jpg"/>
</Relationships>

</file>

<file path=ppt/slides/_rels/slide1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48_ca_object_representations_media_923_large110.jpg"/>
</Relationships>

</file>

<file path=ppt/slides/_rels/slide1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191_ca_object_representations_media_927_large111.jpg"/>
</Relationships>

</file>

<file path=ppt/slides/_rels/slide1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40_ca_object_representations_media_932_large112.jpg"/>
</Relationships>

</file>

<file path=ppt/slides/_rels/slide1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70_ca_object_representations_media_937_large113.jpg"/>
</Relationships>

</file>

<file path=ppt/slides/_rels/slide1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9_ca_object_representations_media_942_large114.jpg"/>
</Relationships>

</file>

<file path=ppt/slides/_rels/slide1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38_ca_object_representations_media_946_large115.jpg"/>
</Relationships>

</file>

<file path=ppt/slides/_rels/slide1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229_ca_object_representations_media_951_large116.jpg"/>
</Relationships>

</file>

<file path=ppt/slides/_rels/slide1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70_ca_object_representations_media_957_large117.jpg"/>
</Relationships>

</file>

<file path=ppt/slides/_rels/slide1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962_large118.jpg"/>
</Relationships>

</file>

<file path=ppt/slides/_rels/slide1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73_ca_object_representations_media_967_large119.jpg"/>
</Relationships>

</file>

<file path=ppt/slides/_rels/slide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33_ca_object_representations_media_384_large12.jpg"/>
</Relationships>

</file>

<file path=ppt/slides/_rels/slide1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0_ca_object_representations_media_972_large120.jpg"/>
</Relationships>

</file>

<file path=ppt/slides/_rels/slide1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61_ca_object_representations_media_975_large121.jpg"/>
</Relationships>

</file>

<file path=ppt/slides/_rels/slide1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71_ca_object_representations_media_979_large122.jpg"/>
</Relationships>

</file>

<file path=ppt/slides/_rels/slide1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92_ca_object_representations_media_983_large123.jpg"/>
</Relationships>

</file>

<file path=ppt/slides/_rels/slide1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49_ca_object_representations_media_987_large124.jpg"/>
</Relationships>

</file>

<file path=ppt/slides/_rels/slide1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7_ca_object_representations_media_991_large125.jpg"/>
</Relationships>

</file>

<file path=ppt/slides/_rels/slide1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254_ca_object_representations_media_997_large126.jpg"/>
</Relationships>

</file>

<file path=ppt/slides/_rels/slide1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534_ca_object_representations_media_1001_large127.jpg"/>
</Relationships>

</file>

<file path=ppt/slides/_rels/slide1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12_ca_object_representations_media_1005_large128.jpg"/>
</Relationships>

</file>

<file path=ppt/slides/_rels/slide1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14_ca_object_representations_media_1009_large129.jpg"/>
</Relationships>

</file>

<file path=ppt/slides/_rels/slide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51_ca_object_representations_media_313_large13.jpg"/>
</Relationships>

</file>

<file path=ppt/slides/_rels/slide1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55_ca_object_representations_media_1015_large130.jpg"/>
</Relationships>

</file>

<file path=ppt/slides/_rels/slide1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372_ca_object_representations_media_1016_large131.jpg"/>
</Relationships>

</file>

<file path=ppt/slides/_rels/slide1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26_ca_object_representations_media_1026_large132.jpg"/>
</Relationships>

</file>

<file path=ppt/slides/_rels/slide1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99_ca_object_representations_media_1031_large133.jpg"/>
</Relationships>

</file>

<file path=ppt/slides/_rels/slide1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37_ca_object_representations_media_1036_large134.jpg"/>
</Relationships>

</file>

<file path=ppt/slides/_rels/slide1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68_ca_object_representations_media_1042_large135.jpg"/>
</Relationships>

</file>

<file path=ppt/slides/_rels/slide1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2_ca_object_representations_media_1046_large136.jpg"/>
</Relationships>

</file>

<file path=ppt/slides/_rels/slide1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51_ca_object_representations_media_1051_large137.jpg"/>
</Relationships>

</file>

<file path=ppt/slides/_rels/slide1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44_ca_object_representations_media_1055_large138.jpg"/>
</Relationships>

</file>

<file path=ppt/slides/_rels/slide1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43_ca_object_representations_media_1061_large139.jpg"/>
</Relationships>

</file>

<file path=ppt/slides/_rels/slide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8_ca_object_representations_media_318_large14.jpg"/>
</Relationships>

</file>

<file path=ppt/slides/_rels/slide1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48_ca_object_representations_media_1066_large140.jpg"/>
</Relationships>

</file>

<file path=ppt/slides/_rels/slide1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41_ca_object_representations_media_1072_large141.jpg"/>
</Relationships>

</file>

<file path=ppt/slides/_rels/slide1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053_ca_object_representations_media_1077_large142.jpg"/>
</Relationships>

</file>

<file path=ppt/slides/_rels/slide1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578_ca_object_representations_media_1082_large143.jpg"/>
</Relationships>

</file>

<file path=ppt/slides/_rels/slide1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46_ca_object_representations_media_1090_large144.jpg"/>
</Relationships>

</file>

<file path=ppt/slides/_rels/slide1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426_ca_object_representations_media_1095_large145.jpg"/>
</Relationships>

</file>

<file path=ppt/slides/_rels/slide1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95_ca_object_representations_media_1100_large146.jpg"/>
</Relationships>

</file>

<file path=ppt/slides/_rels/slide1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74_ca_object_representations_media_1107_large147.jpg"/>
</Relationships>

</file>

<file path=ppt/slides/_rels/slide1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96_ca_object_representations_media_1112_large148.jpg"/>
</Relationships>

</file>

<file path=ppt/slides/_rels/slide1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84_ca_object_representations_media_1340_large149.jpg"/>
</Relationships>

</file>

<file path=ppt/slides/_rels/slide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24_ca_object_representations_media_390_large15.jpg"/>
</Relationships>

</file>

<file path=ppt/slides/_rels/slide1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59_ca_object_representations_media_1345_large150.jpg"/>
</Relationships>

</file>

<file path=ppt/slides/_rels/slide1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68_ca_object_representations_media_1117_large151.jpg"/>
</Relationships>

</file>

<file path=ppt/slides/_rels/slide1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474_ca_object_representations_media_1123_large152.jpg"/>
</Relationships>

</file>

<file path=ppt/slides/_rels/slide1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039_ca_object_representations_media_1127_large153.jpg"/>
</Relationships>

</file>

<file path=ppt/slides/_rels/slide1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18_ca_object_representations_media_1130_large154.jpg"/>
</Relationships>

</file>

<file path=ppt/slides/_rels/slide1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25_ca_object_representations_media_1134_large155.jpg"/>
</Relationships>

</file>

<file path=ppt/slides/_rels/slide1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81_ca_object_representations_media_2235_large156.jpg"/>
</Relationships>

</file>

<file path=ppt/slides/_rels/slide1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01_ca_object_representations_media_2239_large157.jpg"/>
</Relationships>

</file>

<file path=ppt/slides/_rels/slide1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703_ca_object_representations_media_1140_large158.jpg"/>
</Relationships>

</file>

<file path=ppt/slides/_rels/slide1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847_ca_object_representations_media_1350_large159.jpg"/>
</Relationships>

</file>

<file path=ppt/slides/_rels/slide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67_ca_object_representations_media_368_large16.jpg"/>
</Relationships>

</file>

<file path=ppt/slides/_rels/slide1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48_ca_object_representations_media_1146_large160.jpg"/>
</Relationships>

</file>

<file path=ppt/slides/_rels/slide1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59_ca_object_representations_media_1151_large161.jpg"/>
</Relationships>

</file>

<file path=ppt/slides/_rels/slide1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00_ca_object_representations_media_1155_large162.jpg"/>
</Relationships>

</file>

<file path=ppt/slides/_rels/slide1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53_ca_object_representations_media_1162_large163.jpg"/>
</Relationships>

</file>

<file path=ppt/slides/_rels/slide1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698_ca_object_representations_media_1166_large164.jpg"/>
</Relationships>

</file>

<file path=ppt/slides/_rels/slide1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07_ca_object_representations_media_1172_large165.jpg"/>
</Relationships>

</file>

<file path=ppt/slides/_rels/slide1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047_ca_object_representations_media_1177_large166.jpg"/>
</Relationships>

</file>

<file path=ppt/slides/_rels/slide1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007_ca_object_representations_media_1181_large167.jpg"/>
</Relationships>

</file>

<file path=ppt/slides/_rels/slide1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0_ca_object_representations_media_1185_large168.jpg"/>
</Relationships>

</file>

<file path=ppt/slides/_rels/slide1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587_ca_object_representations_media_1336_large169.jpg"/>
</Relationships>

</file>

<file path=ppt/slides/_rels/slide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55_ca_object_representations_media_325_large17.jpg"/>
</Relationships>

</file>

<file path=ppt/slides/_rels/slide1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66_ca_object_representations_media_1191_large170.jpg"/>
</Relationships>

</file>

<file path=ppt/slides/_rels/slide1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29_ca_object_representations_media_1197_large171.jpg"/>
</Relationships>

</file>

<file path=ppt/slides/_rels/slide1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56_ca_object_representations_media_1201_large172.jpg"/>
</Relationships>

</file>

<file path=ppt/slides/_rels/slide1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60_ca_object_representations_media_1206_large173.jpg"/>
</Relationships>

</file>

<file path=ppt/slides/_rels/slide1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26_ca_object_representations_media_1213_large174.jpg"/>
</Relationships>

</file>

<file path=ppt/slides/_rels/slide1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87_ca_object_representations_media_1218_large175.jpg"/>
</Relationships>

</file>

<file path=ppt/slides/_rels/slide1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447_ca_object_representations_media_1222_large176.jpg"/>
</Relationships>

</file>

<file path=ppt/slides/_rels/slide1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24_ca_object_representations_media_1226_large177.jpg"/>
</Relationships>

</file>

<file path=ppt/slides/_rels/slide1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99_ca_object_representations_media_1229_large178.jpg"/>
</Relationships>

</file>

<file path=ppt/slides/_rels/slide1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77_ca_object_representations_media_1235_large179.jpg"/>
</Relationships>

</file>

<file path=ppt/slides/_rels/slide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45_ca_object_representations_media_341_large18.jpg"/>
</Relationships>

</file>

<file path=ppt/slides/_rels/slide1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11_ca_object_representations_media_1241_large180.jpg"/>
</Relationships>

</file>

<file path=ppt/slides/_rels/slide1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3_ca_object_representations_media_1247_large181.jpg"/>
</Relationships>

</file>

<file path=ppt/slides/_rels/slide1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9_ca_object_representations_media_1252_large182.jpg"/>
</Relationships>

</file>

<file path=ppt/slides/_rels/slide1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90_ca_object_representations_media_1257_large183.jpg"/>
</Relationships>

</file>

<file path=ppt/slides/_rels/slide1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68_ca_object_representations_media_1261_large184.jpg"/>
</Relationships>

</file>

<file path=ppt/slides/_rels/slide1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570_ca_object_representations_media_1265_large185.jpg"/>
</Relationships>

</file>

<file path=ppt/slides/_rels/slide1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2_ca_object_representations_media_1271_large186.jpg"/>
</Relationships>

</file>

<file path=ppt/slides/_rels/slide1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92_ca_object_representations_media_1354_large187.jpg"/>
</Relationships>

</file>

<file path=ppt/slides/_rels/slide1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517_ca_object_representations_media_1276_large188.jpg"/>
</Relationships>

</file>

<file path=ppt/slides/_rels/slide1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907_ca_object_representations_media_1282_large189.jpg"/>
</Relationships>

</file>

<file path=ppt/slides/_rels/slide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_ca_object_representations_media_342_large19.jpg"/>
</Relationships>

</file>

<file path=ppt/slides/_rels/slide1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2_ca_object_representations_media_1289_large190.jpg"/>
</Relationships>

</file>

<file path=ppt/slides/_rels/slide1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548_ca_object_representations_media_1359_large191.jpg"/>
</Relationships>

</file>

<file path=ppt/slides/_rels/slide1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138_ca_object_representations_media_1293_large192.jpg"/>
</Relationships>

</file>

<file path=ppt/slides/_rels/slide1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406_ca_object_representations_media_1296_large193.jpg"/>
</Relationships>

</file>

<file path=ppt/slides/_rels/slide1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503_ca_object_representations_media_1302_large194.jpg"/>
</Relationships>

</file>

<file path=ppt/slides/_rels/slide1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157_ca_object_representations_media_1307_large195.jpg"/>
</Relationships>

</file>

<file path=ppt/slides/_rels/slide1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00_ca_object_representations_media_1363_large196.jpg"/>
</Relationships>

</file>

<file path=ppt/slides/_rels/slide1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_ca_object_representations_media_1309_large197.jpg"/>
</Relationships>

</file>

<file path=ppt/slides/_rels/slide1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29_ca_object_representations_media_1315_large198.jpg"/>
</Relationships>

</file>

<file path=ppt/slides/_rels/slide1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40_ca_object_representations_media_1318_large199.jpg"/>
</Relationships>

</file>

<file path=ppt/slides/_rels/slide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34_ca_object_representations_media_429_large2.jpg"/>
</Relationships>

</file>

<file path=ppt/slides/_rels/slide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9_ca_object_representations_media_469_large20.jpg"/>
</Relationships>

</file>

<file path=ppt/slides/_rels/slide2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29_ca_object_representations_media_1322_large200.jpg"/>
</Relationships>

</file>

<file path=ppt/slides/_rels/slide2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732_ca_object_representations_media_1327_large201.jpg"/>
</Relationships>

</file>

<file path=ppt/slides/_rels/slide2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804_ca_object_representations_media_1331_large202.jpg"/>
</Relationships>

</file>

<file path=ppt/slides/_rels/slide2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349_ca_object_representations_media_1550_large203.jpg"/>
</Relationships>

</file>

<file path=ppt/slides/_rels/slide2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80_ca_object_representations_media_1364_large204.jpg"/>
</Relationships>

</file>

<file path=ppt/slides/_rels/slide2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526_ca_object_representations_media_1554_large205.jpg"/>
</Relationships>

</file>

<file path=ppt/slides/_rels/slide2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464_ca_object_representations_media_1365_large206.jpg"/>
</Relationships>

</file>

<file path=ppt/slides/_rels/slide2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_ca_object_representations_media_1376_large207.jpg"/>
</Relationships>

</file>

<file path=ppt/slides/_rels/slide2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329_ca_object_representations_media_1558_large208.jpg"/>
</Relationships>

</file>

<file path=ppt/slides/_rels/slide2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170_ca_object_representations_media_1559_large209.jpg"/>
</Relationships>

</file>

<file path=ppt/slides/_rels/slide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32_ca_object_representations_media_471_large21.jpg"/>
</Relationships>

</file>

<file path=ppt/slides/_rels/slide2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695_ca_object_representations_media_1366_large210.jpg"/>
</Relationships>

</file>

<file path=ppt/slides/_rels/slide2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265_ca_object_representations_media_1367_large211.jpg"/>
</Relationships>

</file>

<file path=ppt/slides/_rels/slide2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078_ca_object_representations_media_1368_large212.jpg"/>
</Relationships>

</file>

<file path=ppt/slides/_rels/slide2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4_ca_object_representations_media_1369_large213.jpg"/>
</Relationships>

</file>

<file path=ppt/slides/_rels/slide2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45_ca_object_representations_media_1370_large214.jpg"/>
</Relationships>

</file>

<file path=ppt/slides/_rels/slide2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1371_large215.jpg"/>
</Relationships>

</file>

<file path=ppt/slides/_rels/slide2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689_ca_object_representations_media_1377_large216.jpg"/>
</Relationships>

</file>

<file path=ppt/slides/_rels/slide2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925_ca_object_representations_media_1378_large217.jpg"/>
</Relationships>

</file>

<file path=ppt/slides/_rels/slide2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61_ca_object_representations_media_1379_large218.jpg"/>
</Relationships>

</file>

<file path=ppt/slides/_rels/slide2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96_ca_object_representations_media_1380_large219.jpg"/>
</Relationships>

</file>

<file path=ppt/slides/_rels/slide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17_ca_object_representations_media_396_large22.jpg"/>
</Relationships>

</file>

<file path=ppt/slides/_rels/slide2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79_ca_object_representations_media_1560_large220.jpg"/>
</Relationships>

</file>

<file path=ppt/slides/_rels/slide2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7_ca_object_representations_media_1381_large221.jpg"/>
</Relationships>

</file>

<file path=ppt/slides/_rels/slide2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20_ca_object_representations_media_1382_large222.jpg"/>
</Relationships>

</file>

<file path=ppt/slides/_rels/slide2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454_ca_object_representations_media_1383_large223.jpg"/>
</Relationships>

</file>

<file path=ppt/slides/_rels/slide2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07_ca_object_representations_media_1561_large224.jpg"/>
</Relationships>

</file>

<file path=ppt/slides/_rels/slide2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156_ca_object_representations_media_1562_large225.jpg"/>
</Relationships>

</file>

<file path=ppt/slides/_rels/slide2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38_ca_object_representations_media_1384_large226.jpg"/>
</Relationships>

</file>

<file path=ppt/slides/_rels/slide2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319_ca_object_representations_media_1563_large227.jpg"/>
</Relationships>

</file>

<file path=ppt/slides/_rels/slide2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101_ca_object_representations_media_1564_large228.jpg"/>
</Relationships>

</file>

<file path=ppt/slides/_rels/slide2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211_ca_object_representations_media_1565_large229.jpg"/>
</Relationships>

</file>

<file path=ppt/slides/_rels/slide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55_ca_object_representations_media_353_large23.jpg"/>
</Relationships>

</file>

<file path=ppt/slides/_rels/slide2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1_ca_object_representations_media_1566_large230.jpg"/>
</Relationships>

</file>

<file path=ppt/slides/_rels/slide2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460_ca_object_representations_media_1567_large231.jpg"/>
</Relationships>

</file>

<file path=ppt/slides/_rels/slide2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72_ca_object_representations_media_1588_large232.jpg"/>
</Relationships>

</file>

<file path=ppt/slides/_rels/slide2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05_ca_object_representations_media_1385_large233.jpg"/>
</Relationships>

</file>

<file path=ppt/slides/_rels/slide2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135_ca_object_representations_media_1568_large234.jpg"/>
</Relationships>

</file>

<file path=ppt/slides/_rels/slide2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520_ca_object_representations_media_1569_large235.jpg"/>
</Relationships>

</file>

<file path=ppt/slides/_rels/slide2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64_ca_object_representations_media_1386_large236.jpg"/>
</Relationships>

</file>

<file path=ppt/slides/_rels/slide2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79_ca_object_representations_media_1570_large237.jpg"/>
</Relationships>

</file>

<file path=ppt/slides/_rels/slide2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_ca_object_representations_media_1571_large238.jpg"/>
</Relationships>

</file>

<file path=ppt/slides/_rels/slide2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505_ca_object_representations_media_1572_large239.jpg"/>
</Relationships>

</file>

<file path=ppt/slides/_rels/slide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48_ca_object_representations_media_358_large24.jpg"/>
</Relationships>

</file>

<file path=ppt/slides/_rels/slide2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_ca_object_representations_media_1573_large240.jpg"/>
</Relationships>

</file>

<file path=ppt/slides/_rels/slide2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26_ca_object_representations_media_1574_large241.jpg"/>
</Relationships>

</file>

<file path=ppt/slides/_rels/slide2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19_ca_object_representations_media_1575_large242.jpg"/>
</Relationships>

</file>

<file path=ppt/slides/_rels/slide2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52_ca_object_representations_media_1577_large243.jpg"/>
</Relationships>

</file>

<file path=ppt/slides/_rels/slide2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197_ca_object_representations_media_1578_large244.jpg"/>
</Relationships>

</file>

<file path=ppt/slides/_rels/slide2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87_ca_object_representations_media_1579_large245.jpg"/>
</Relationships>

</file>

<file path=ppt/slides/_rels/slide2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2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52_ca_object_representations_media_1580_large246.jpg"/>
</Relationships>

</file>

<file path=ppt/slides/_rels/slide2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526_ca_object_representations_media_1581_large247.jpg"/>
</Relationships>

</file>

<file path=ppt/slides/_rels/slide2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47_ca_object_representations_media_1583_large248.jpg"/>
</Relationships>

</file>

<file path=ppt/slides/_rels/slide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2_ca_object_representations_media_115_large25.jpg"/>
</Relationships>

</file>

<file path=ppt/slides/_rels/slide2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9_ca_object_representations_media_1584_large249.jpg"/>
</Relationships>

</file>

<file path=ppt/slides/_rels/slide2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303_ca_object_representations_media_1585_large250.jpg"/>
</Relationships>

</file>

<file path=ppt/slides/_rels/slide2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08_ca_object_representations_media_1586_large251.jpg"/>
</Relationships>

</file>

<file path=ppt/slides/_rels/slide2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24_ca_object_representations_media_1587_large252.jpg"/>
</Relationships>

</file>

<file path=ppt/slides/_rels/slide2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12_ca_object_representations_media_1455_large253.jpg"/>
</Relationships>

</file>

<file path=ppt/slides/_rels/slide2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27_ca_object_representations_media_1466_large254.jpg"/>
</Relationships>

</file>

<file path=ppt/slides/_rels/slide2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90_ca_object_representations_media_1546_large255.jpg"/>
</Relationships>

</file>

<file path=ppt/slides/_rels/slide2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660_ca_object_representations_media_1468_large256.jpg"/>
</Relationships>

</file>

<file path=ppt/slides/_rels/slide2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94_ca_object_representations_media_1469_large257.jpg"/>
</Relationships>

</file>

<file path=ppt/slides/_rels/slide2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42_ca_object_representations_media_1470_large258.jpg"/>
</Relationships>

</file>

<file path=ppt/slides/_rels/slide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276_ca_object_representations_media_116_large26.jpg"/>
</Relationships>

</file>

<file path=ppt/slides/_rels/slide2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45_ca_object_representations_media_1471_large259.jpg"/>
</Relationships>

</file>

<file path=ppt/slides/_rels/slide2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440_ca_object_representations_media_1472_large260.jpg"/>
</Relationships>

</file>

<file path=ppt/slides/_rels/slide2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09_ca_object_representations_media_1473_large261.jpg"/>
</Relationships>

</file>

<file path=ppt/slides/_rels/slide2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61_ca_object_representations_media_1456_large262.jpg"/>
</Relationships>

</file>

<file path=ppt/slides/_rels/slide2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4_ca_object_representations_media_1457_large263.jpg"/>
</Relationships>

</file>

<file path=ppt/slides/_rels/slide2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805_ca_object_representations_media_1458_large264.jpg"/>
</Relationships>

</file>

<file path=ppt/slides/_rels/slide2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888_ca_object_representations_media_1459_large265.jpg"/>
</Relationships>

</file>

<file path=ppt/slides/_rels/slide2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6_ca_object_representations_media_1460_large266.jpg"/>
</Relationships>

</file>

<file path=ppt/slides/_rels/slide2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92_ca_object_representations_media_1461_large267.jpg"/>
</Relationships>

</file>

<file path=ppt/slides/_rels/slide2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323_ca_object_representations_media_1462_large268.jpg"/>
</Relationships>

</file>

<file path=ppt/slides/_rels/slide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66_ca_object_representations_media_117_large27.jpg"/>
</Relationships>

</file>

<file path=ppt/slides/_rels/slide2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19_ca_object_representations_media_1463_large269.jpg"/>
</Relationships>

</file>

<file path=ppt/slides/_rels/slide2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654_ca_object_representations_media_1464_large270.jpg"/>
</Relationships>

</file>

<file path=ppt/slides/_rels/slide2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97_ca_object_representations_media_1465_large271.jpg"/>
</Relationships>

</file>

<file path=ppt/slides/_rels/slide2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835_ca_object_representations_media_1576_large272.jpg"/>
</Relationships>

</file>

<file path=ppt/slides/_rels/slide2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516_ca_object_representations_media_1582_large273.jpg"/>
</Relationships>

</file>

<file path=ppt/slides/_rels/slide2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_ca_object_representations_media_2242_large274.jpg"/>
</Relationships>

</file>

<file path=ppt/slides/_rels/slide2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210_ca_object_representations_media_1820_large275.jpg"/>
</Relationships>

</file>

<file path=ppt/slides/_rels/slide2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354_ca_object_representations_media_1831_large276.jpg"/>
</Relationships>

</file>

<file path=ppt/slides/_rels/slide2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319_ca_object_representations_media_1842_large277.jpg"/>
</Relationships>

</file>

<file path=ppt/slides/_rels/slide2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730_ca_object_representations_media_1853_large278.jpg"/>
</Relationships>

</file>

<file path=ppt/slides/_rels/slide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197_ca_object_representations_media_118_large28.jpg"/>
</Relationships>

</file>

<file path=ppt/slides/_rels/slide2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_ca_object_representations_media_1863_large279.jpg"/>
</Relationships>

</file>

<file path=ppt/slides/_rels/slide2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82_ca_object_representations_media_1864_large280.jpg"/>
</Relationships>

</file>

<file path=ppt/slides/_rels/slide2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277_ca_object_representations_media_1865_large281.jpg"/>
</Relationships>

</file>

<file path=ppt/slides/_rels/slide2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384_ca_object_representations_media_1866_large282.jpg"/>
</Relationships>

</file>

<file path=ppt/slides/_rels/slide2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82_ca_object_representations_media_1867_large283.jpg"/>
</Relationships>

</file>

<file path=ppt/slides/_rels/slide2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_ca_object_representations_media_1821_large284.jpg"/>
</Relationships>

</file>

<file path=ppt/slides/_rels/slide2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77_ca_object_representations_media_1822_large285.jpg"/>
</Relationships>

</file>

<file path=ppt/slides/_rels/slide2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459_ca_object_representations_media_1823_large286.jpg"/>
</Relationships>

</file>

<file path=ppt/slides/_rels/slide2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101_ca_object_representations_media_1824_large287.jpg"/>
</Relationships>

</file>

<file path=ppt/slides/_rels/slide2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38_ca_object_representations_media_1825_large288.jpg"/>
</Relationships>

</file>

<file path=ppt/slides/_rels/slide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771_ca_object_representations_media_487_large29.jpg"/>
</Relationships>

</file>

<file path=ppt/slides/_rels/slide2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6_ca_object_representations_media_1826_large289.jpg"/>
</Relationships>

</file>

<file path=ppt/slides/_rels/slide2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958_ca_object_representations_media_1827_large290.jpg"/>
</Relationships>

</file>

<file path=ppt/slides/_rels/slide2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109_ca_object_representations_media_1828_large291.jpg"/>
</Relationships>

</file>

<file path=ppt/slides/_rels/slide2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958_ca_object_representations_media_1829_large292.jpg"/>
</Relationships>

</file>

<file path=ppt/slides/_rels/slide2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025_ca_object_representations_media_1830_large293.jpg"/>
</Relationships>

</file>

<file path=ppt/slides/_rels/slide2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60_ca_object_representations_media_1832_large294.jpg"/>
</Relationships>

</file>

<file path=ppt/slides/_rels/slide2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038_ca_object_representations_media_1833_large295.jpg"/>
</Relationships>

</file>

<file path=ppt/slides/_rels/slide2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068_ca_object_representations_media_1834_large296.jpg"/>
</Relationships>

</file>

<file path=ppt/slides/_rels/slide2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5_ca_object_representations_media_1835_large297.jpg"/>
</Relationships>

</file>

<file path=ppt/slides/_rels/slide2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977_ca_object_representations_media_1836_large298.jpg"/>
</Relationships>

</file>

<file path=ppt/slides/_rels/slide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38_ca_object_representations_media_277_large3.jpg"/>
</Relationships>

</file>

<file path=ppt/slides/_rels/slide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126_ca_object_representations_media_495_large30.jpg"/>
</Relationships>

</file>

<file path=ppt/slides/_rels/slide3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705_ca_object_representations_media_1837_large299.jpg"/>
</Relationships>

</file>

<file path=ppt/slides/_rels/slide3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91_ca_object_representations_media_1838_large300.jpg"/>
</Relationships>

</file>

<file path=ppt/slides/_rels/slide3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344_ca_object_representations_media_1839_large301.jpg"/>
</Relationships>

</file>

<file path=ppt/slides/_rels/slide3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087_ca_object_representations_media_1840_large302.jpg"/>
</Relationships>

</file>

<file path=ppt/slides/_rels/slide3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582_ca_object_representations_media_1841_large303.jpg"/>
</Relationships>

</file>

<file path=ppt/slides/_rels/slide3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186_ca_object_representations_media_1843_large304.jpg"/>
</Relationships>

</file>

<file path=ppt/slides/_rels/slide3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14_ca_object_representations_media_1844_large305.jpg"/>
</Relationships>

</file>

<file path=ppt/slides/_rels/slide3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96_ca_object_representations_media_1845_large306.jpg"/>
</Relationships>

</file>

<file path=ppt/slides/_rels/slide3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776_ca_object_representations_media_1846_large307.jpg"/>
</Relationships>

</file>

<file path=ppt/slides/_rels/slide3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427_ca_object_representations_media_1847_large308.jpg"/>
</Relationships>

</file>

<file path=ppt/slides/_rels/slide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987_ca_object_representations_media_500_large31.jpg"/>
</Relationships>

</file>

<file path=ppt/slides/_rels/slide3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284_ca_object_representations_media_1848_large309.jpg"/>
</Relationships>

</file>

<file path=ppt/slides/_rels/slide3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0_ca_object_representations_media_1849_large310.jpg"/>
</Relationships>

</file>

<file path=ppt/slides/_rels/slide3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89_ca_object_representations_media_1850_large311.jpg"/>
</Relationships>

</file>

<file path=ppt/slides/_rels/slide3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1_ca_object_representations_media_1851_large312.jpg"/>
</Relationships>

</file>

<file path=ppt/slides/_rels/slide3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620_ca_object_representations_media_1852_large313.jpg"/>
</Relationships>

</file>

<file path=ppt/slides/_rels/slide3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981_ca_object_representations_media_1854_large314.jpg"/>
</Relationships>

</file>

<file path=ppt/slides/_rels/slide3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604_ca_object_representations_media_1855_large315.jpg"/>
</Relationships>

</file>

<file path=ppt/slides/_rels/slide3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949_ca_object_representations_media_1856_large316.jpg"/>
</Relationships>

</file>

<file path=ppt/slides/_rels/slide3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701_ca_object_representations_media_1857_large317.jpg"/>
</Relationships>

</file>

<file path=ppt/slides/_rels/slide3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977_ca_object_representations_media_1858_large318.jpg"/>
</Relationships>

</file>

<file path=ppt/slides/_rels/slide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496_ca_object_representations_media_505_large32.jpg"/>
</Relationships>

</file>

<file path=ppt/slides/_rels/slide3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0_ca_object_representations_media_1859_large319.jpg"/>
</Relationships>

</file>

<file path=ppt/slides/_rels/slide3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394_ca_object_representations_media_1860_large320.jpg"/>
</Relationships>

</file>

<file path=ppt/slides/_rels/slide3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009_ca_object_representations_media_1861_large321.jpg"/>
</Relationships>

</file>

<file path=ppt/slides/_rels/slide3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403_ca_object_representations_media_1862_large322.jpg"/>
</Relationships>

</file>

<file path=ppt/slides/_rels/slide3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233_ca_object_representations_media_1877_large323.jpg"/>
</Relationships>

</file>

<file path=ppt/slides/_rels/slide3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806_ca_object_representations_media_1880_large324.jpg"/>
</Relationships>

</file>

<file path=ppt/slides/_rels/slide3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181_ca_object_representations_media_1980_large325.jpg"/>
</Relationships>

</file>

<file path=ppt/slides/_rels/slide3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09_ca_object_representations_media_1928_large326.jpg"/>
</Relationships>

</file>

<file path=ppt/slides/_rels/slide3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52_ca_object_representations_media_1946_large327.jpg"/>
</Relationships>

</file>

<file path=ppt/slides/_rels/slide3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7_ca_object_representations_media_1964_large328.jpg"/>
</Relationships>

</file>

<file path=ppt/slides/_rels/slide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70_ca_object_representations_media_506_large33.jpg"/>
</Relationships>

</file>

<file path=ppt/slides/_rels/slide3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033_ca_object_representations_media_1970_large329.jpg"/>
</Relationships>

</file>

<file path=ppt/slides/_rels/slide3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48_ca_object_representations_media_2013_large330.jpg"/>
</Relationships>

</file>

<file path=ppt/slides/_rels/slide3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10_ca_object_representations_media_2048_large331.jpg"/>
</Relationships>

</file>

<file path=ppt/slides/_rels/slide3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05_ca_object_representations_media_1904_large332.jpg"/>
</Relationships>

</file>

<file path=ppt/slides/_rels/slide3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9_ca_object_representations_media_1984_large333.jpg"/>
</Relationships>

</file>

<file path=ppt/slides/_rels/slide3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83_ca_object_representations_media_1912_large334.jpg"/>
</Relationships>

</file>

<file path=ppt/slides/_rels/slide3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1988_large335.jpg"/>
</Relationships>

</file>

<file path=ppt/slides/_rels/slide3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3_ca_object_representations_media_1916_large336.jpg"/>
</Relationships>

</file>

<file path=ppt/slides/_rels/slide3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654_ca_object_representations_media_2010_large337.jpg"/>
</Relationships>

</file>

<file path=ppt/slides/_rels/slide3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947_ca_object_representations_media_1919_large338.jpg"/>
</Relationships>

</file>

<file path=ppt/slides/_rels/slide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097_ca_object_representations_media_507_large34.jpg"/>
</Relationships>

</file>

<file path=ppt/slides/_rels/slide3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752_ca_object_representations_media_1921_large339.jpg"/>
</Relationships>

</file>

<file path=ppt/slides/_rels/slide3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89_ca_object_representations_media_1932_large340.jpg"/>
</Relationships>

</file>

<file path=ppt/slides/_rels/slide3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133_ca_object_representations_media_2018_large341.jpg"/>
</Relationships>

</file>

<file path=ppt/slides/_rels/slide3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1_ca_object_representations_media_1934_large342.jpg"/>
</Relationships>

</file>

<file path=ppt/slides/_rels/slide3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13_ca_object_representations_media_1940_large343.jpg"/>
</Relationships>

</file>

<file path=ppt/slides/_rels/slide3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781_ca_object_representations_media_2029_large344.jpg"/>
</Relationships>

</file>

<file path=ppt/slides/_rels/slide3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78_ca_object_representations_media_2021_large345.jpg"/>
</Relationships>

</file>

<file path=ppt/slides/_rels/slide3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037_ca_object_representations_media_2022_large346.jpg"/>
</Relationships>

</file>

<file path=ppt/slides/_rels/slide3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65_ca_object_representations_media_2023_large347.jpg"/>
</Relationships>

</file>

<file path=ppt/slides/_rels/slide3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2_ca_object_representations_media_2024_large348.jpg"/>
</Relationships>

</file>

<file path=ppt/slides/_rels/slide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397_ca_object_representations_media_711_large35.jpg"/>
</Relationships>

</file>

<file path=ppt/slides/_rels/slide3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10_ca_object_representations_media_1953_large349.jpg"/>
</Relationships>

</file>

<file path=ppt/slides/_rels/slide3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868_ca_object_representations_media_2035_large350.jpg"/>
</Relationships>

</file>

<file path=ppt/slides/_rels/slide3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9_ca_object_representations_media_2038_large351.jpg"/>
</Relationships>

</file>

<file path=ppt/slides/_rels/slide3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12_ca_object_representations_media_2041_large352.jpg"/>
</Relationships>

</file>

<file path=ppt/slides/_rels/slide3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17_ca_object_representations_media_1997_large353.jpg"/>
</Relationships>

</file>

<file path=ppt/slides/_rels/slide3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41_ca_object_representations_media_1959_large354.jpg"/>
</Relationships>

</file>

<file path=ppt/slides/_rels/slide3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642_ca_object_representations_media_2045_large355.jpg"/>
</Relationships>

</file>

<file path=ppt/slides/_rels/slide3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15_ca_object_representations_media_2051_large356.jpg"/>
</Relationships>

</file>

<file path=ppt/slides/_rels/slide3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05_ca_object_representations_media_3658_large357.jpg"/>
</Relationships>

</file>

<file path=ppt/slides/_rels/slide3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30_ca_object_representations_media_715_large36.jpg"/>
</Relationships>

</file>

<file path=ppt/slides/_rels/slide3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64_ca_object_representations_media_3660_large358.jpg"/>
</Relationships>

</file>

<file path=ppt/slides/_rels/slide3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10_ca_object_representations_media_2067_large359.jpg"/>
</Relationships>

</file>

<file path=ppt/slides/_rels/slide3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420_ca_object_representations_media_2071_large360.jpg"/>
</Relationships>

</file>

<file path=ppt/slides/_rels/slide3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995_ca_object_representations_media_2075_large361.jpg"/>
</Relationships>

</file>

<file path=ppt/slides/_rels/slide3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18_ca_object_representations_media_2080_large362.jpg"/>
</Relationships>

</file>

<file path=ppt/slides/_rels/slide3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260_ca_object_representations_media_2084_large363.jpg"/>
</Relationships>

</file>

<file path=ppt/slides/_rels/slide3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14_ca_object_representations_media_2094_large364.jpg"/>
</Relationships>

</file>

<file path=ppt/slides/_rels/slide3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7_ca_object_representations_media_2105_large365.jpg"/>
</Relationships>

</file>

<file path=ppt/slides/_rels/slide3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87_ca_object_representations_media_2244_large366.jpg"/>
</Relationships>

</file>

<file path=ppt/slides/_rels/slide3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933_ca_object_representations_media_2125_large367.jpg"/>
</Relationships>

</file>

<file path=ppt/slides/_rels/slide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302_ca_object_representations_media_720_large37.jpg"/>
</Relationships>

</file>

<file path=ppt/slides/_rels/slide3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798_ca_object_representations_media_2135_large368.jpg"/>
</Relationships>

</file>

<file path=ppt/slides/_rels/slide3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101_ca_object_representations_media_2136_large369.jpg"/>
</Relationships>

</file>

<file path=ppt/slides/_rels/slide3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65_ca_object_representations_media_2137_large370.jpg"/>
</Relationships>

</file>

<file path=ppt/slides/_rels/slide3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624_ca_object_representations_media_2138_large371.jpg"/>
</Relationships>

</file>

<file path=ppt/slides/_rels/slide3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60_ca_object_representations_media_2085_large372.jpg"/>
</Relationships>

</file>

<file path=ppt/slides/_rels/slide3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25_ca_object_representations_media_2086_large373.jpg"/>
</Relationships>

</file>

<file path=ppt/slides/_rels/slide3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009_ca_object_representations_media_2087_large374.jpg"/>
</Relationships>

</file>

<file path=ppt/slides/_rels/slide3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92_ca_object_representations_media_2088_large375.jpg"/>
</Relationships>

</file>

<file path=ppt/slides/_rels/slide3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203_ca_object_representations_media_2247_large376.jpg"/>
</Relationships>

</file>

<file path=ppt/slides/_rels/slide3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294_ca_object_representations_media_2089_large377.jpg"/>
</Relationships>

</file>

<file path=ppt/slides/_rels/slide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65_ca_object_representations_media_517_large38.jpg"/>
</Relationships>

</file>

<file path=ppt/slides/_rels/slide3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19_ca_object_representations_media_2090_large378.jpg"/>
</Relationships>

</file>

<file path=ppt/slides/_rels/slide3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591_ca_object_representations_media_2091_large379.jpg"/>
</Relationships>

</file>

<file path=ppt/slides/_rels/slide3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43_ca_object_representations_media_2092_large380.jpg"/>
</Relationships>

</file>

<file path=ppt/slides/_rels/slide3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7_ca_object_representations_media_2093_large381.jpg"/>
</Relationships>

</file>

<file path=ppt/slides/_rels/slide3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4_ca_object_representations_media_2095_large382.jpg"/>
</Relationships>

</file>

<file path=ppt/slides/_rels/slide3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96_ca_object_representations_media_2096_large383.jpg"/>
</Relationships>

</file>

<file path=ppt/slides/_rels/slide3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908_ca_object_representations_media_2097_large384.jpg"/>
</Relationships>

</file>

<file path=ppt/slides/_rels/slide3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15_ca_object_representations_media_2098_large385.jpg"/>
</Relationships>

</file>

<file path=ppt/slides/_rels/slide3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220_ca_object_representations_media_2099_large386.jpg"/>
</Relationships>

</file>

<file path=ppt/slides/_rels/slide3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235_ca_object_representations_media_2100_large387.jpg"/>
</Relationships>

</file>

<file path=ppt/slides/_rels/slide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614_ca_object_representations_media_520_large39.jpg"/>
</Relationships>

</file>

<file path=ppt/slides/_rels/slide3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665_ca_object_representations_media_2101_large388.jpg"/>
</Relationships>

</file>

<file path=ppt/slides/_rels/slide3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363_ca_object_representations_media_2102_large389.jpg"/>
</Relationships>

</file>

<file path=ppt/slides/_rels/slide3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45_ca_object_representations_media_2103_large390.jpg"/>
</Relationships>

</file>

<file path=ppt/slides/_rels/slide3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97_ca_object_representations_media_2104_large391.jpg"/>
</Relationships>

</file>

<file path=ppt/slides/_rels/slide3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44_ca_object_representations_media_2106_large392.jpg"/>
</Relationships>

</file>

<file path=ppt/slides/_rels/slide3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82_ca_object_representations_media_2107_large393.jpg"/>
</Relationships>

</file>

<file path=ppt/slides/_rels/slide3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49_ca_object_representations_media_2108_large394.jpg"/>
</Relationships>

</file>

<file path=ppt/slides/_rels/slide3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96_ca_object_representations_media_2254_large395.jpg"/>
</Relationships>

</file>

<file path=ppt/slides/_rels/slide3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5_ca_object_representations_media_2109_large396.jpg"/>
</Relationships>

</file>

<file path=ppt/slides/_rels/slide3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41_ca_object_representations_media_2110_large397.jpg"/>
</Relationships>

</file>

<file path=ppt/slides/_rels/slide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9_ca_object_representations_media_377_large4.jpg"/>
</Relationships>

</file>

<file path=ppt/slides/_rels/slide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287_ca_object_representations_media_525_large40.jpg"/>
</Relationships>

</file>

<file path=ppt/slides/_rels/slide4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088_ca_object_representations_media_2111_large398.jpg"/>
</Relationships>

</file>

<file path=ppt/slides/_rels/slide4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4_ca_object_representations_media_2112_large399.jpg"/>
</Relationships>

</file>

<file path=ppt/slides/_rels/slide4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258_ca_object_representations_media_2113_large400.jpg"/>
</Relationships>

</file>

<file path=ppt/slides/_rels/slide4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53_ca_object_representations_media_2114_large401.jpg"/>
</Relationships>

</file>

<file path=ppt/slides/_rels/slide4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18_ca_object_representations_media_2115_large402.jpg"/>
</Relationships>

</file>

<file path=ppt/slides/_rels/slide4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9_ca_object_representations_media_2116_large403.jpg"/>
</Relationships>

</file>

<file path=ppt/slides/_rels/slide4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573_ca_object_representations_media_2117_large404.jpg"/>
</Relationships>

</file>

<file path=ppt/slides/_rels/slide4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35_ca_object_representations_media_2118_large405.jpg"/>
</Relationships>

</file>

<file path=ppt/slides/_rels/slide4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82_ca_object_representations_media_2119_large406.jpg"/>
</Relationships>

</file>

<file path=ppt/slides/_rels/slide4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99_ca_object_representations_media_2120_large407.jpg"/>
</Relationships>

</file>

<file path=ppt/slides/_rels/slide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852_ca_object_representations_media_529_large41.jpg"/>
</Relationships>

</file>

<file path=ppt/slides/_rels/slide4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858_ca_object_representations_media_2121_large408.jpg"/>
</Relationships>

</file>

<file path=ppt/slides/_rels/slide4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32_ca_object_representations_media_2122_large409.jpg"/>
</Relationships>

</file>

<file path=ppt/slides/_rels/slide4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374_ca_object_representations_media_2123_large410.jpg"/>
</Relationships>

</file>

<file path=ppt/slides/_rels/slide4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13_ca_object_representations_media_2124_large411.jpg"/>
</Relationships>

</file>

<file path=ppt/slides/_rels/slide4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99_ca_object_representations_media_2126_large412.jpg"/>
</Relationships>

</file>

<file path=ppt/slides/_rels/slide4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692_ca_object_representations_media_2127_large413.jpg"/>
</Relationships>

</file>

<file path=ppt/slides/_rels/slide4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00_ca_object_representations_media_2128_large414.jpg"/>
</Relationships>

</file>

<file path=ppt/slides/_rels/slide4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46_ca_object_representations_media_2129_large415.jpg"/>
</Relationships>

</file>

<file path=ppt/slides/_rels/slide4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429_ca_object_representations_media_2130_large416.jpg"/>
</Relationships>

</file>

<file path=ppt/slides/_rels/slide4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784_ca_object_representations_media_2131_large417.jpg"/>
</Relationships>

</file>

<file path=ppt/slides/_rels/slide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74_ca_object_representations_media_531_large42.jpg"/>
</Relationships>

</file>

<file path=ppt/slides/_rels/slide4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24_ca_object_representations_media_2132_large418.jpg"/>
</Relationships>

</file>

<file path=ppt/slides/_rels/slide4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529_ca_object_representations_media_2133_large419.jpg"/>
</Relationships>

</file>

<file path=ppt/slides/_rels/slide4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914_ca_object_representations_media_2134_large420.jpg"/>
</Relationships>

</file>

<file path=ppt/slides/_rels/slide4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9_ca_object_representations_media_2250_large421.jpg"/>
</Relationships>

</file>

<file path=ppt/slides/_rels/slide4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104_ca_object_representations_media_2258_large422.jpg"/>
</Relationships>

</file>

<file path=ppt/slides/_rels/slide4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174_ca_object_representations_media_2295_large423.jpg"/>
</Relationships>

</file>

<file path=ppt/slides/_rels/slide4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338_ca_object_representations_media_2302_large424.jpg"/>
</Relationships>

</file>

<file path=ppt/slides/_rels/slide4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73_ca_object_representations_media_2307_large425.jpg"/>
</Relationships>

</file>

<file path=ppt/slides/_rels/slide4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47_ca_object_representations_media_2312_large426.jpg"/>
</Relationships>

</file>

<file path=ppt/slides/_rels/slide4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76_ca_object_representations_media_2317_large427.jpg"/>
</Relationships>

</file>

<file path=ppt/slides/_rels/slide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87_ca_object_representations_media_536_large43.jpg"/>
</Relationships>

</file>

<file path=ppt/slides/_rels/slide4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806_ca_object_representations_media_2320_large428.jpg"/>
</Relationships>

</file>

<file path=ppt/slides/_rels/slide4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569_ca_object_representations_media_2324_large429.jpg"/>
</Relationships>

</file>

<file path=ppt/slides/_rels/slide4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39_ca_object_representations_media_2327_large430.jpg"/>
</Relationships>

</file>

<file path=ppt/slides/_rels/slide4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590_ca_object_representations_media_2263_large431.jpg"/>
</Relationships>

</file>

<file path=ppt/slides/_rels/slide4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460_ca_object_representations_media_2266_large432.jpg"/>
</Relationships>

</file>

<file path=ppt/slides/_rels/slide4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19_ca_object_representations_media_2269_large433.jpg"/>
</Relationships>

</file>

<file path=ppt/slides/_rels/slide4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52_ca_object_representations_media_2271_large434.jpg"/>
</Relationships>

</file>

<file path=ppt/slides/_rels/slide4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9_ca_object_representations_media_2274_large435.jpg"/>
</Relationships>

</file>

<file path=ppt/slides/_rels/slide4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80_ca_object_representations_media_2278_large436.jpg"/>
</Relationships>

</file>

<file path=ppt/slides/_rels/slide4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37_ca_object_representations_media_2281_large437.jpg"/>
</Relationships>

</file>

<file path=ppt/slides/_rels/slide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61_ca_object_representations_media_540_large44.jpg"/>
</Relationships>

</file>

<file path=ppt/slides/_rels/slide4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901_ca_object_representations_media_2285_large438.jpg"/>
</Relationships>

</file>

<file path=ppt/slides/_rels/slide4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478_ca_object_representations_media_2289_large439.jpg"/>
</Relationships>

</file>

<file path=ppt/slides/_rels/slide4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7_ca_object_representations_media_2291_large440.jpg"/>
</Relationships>

</file>

<file path=ppt/slides/_rels/slide4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413_ca_object_representations_media_2299_large441.jpg"/>
</Relationships>

</file>

<file path=ppt/slides/_rels/slide4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92_ca_object_representations_media_2328_large442.jpg"/>
</Relationships>

</file>

<file path=ppt/slides/_rels/slide4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54_ca_object_representations_media_2973_large443.jpg"/>
</Relationships>

</file>

<file path=ppt/slides/_rels/slide4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49_ca_object_representations_media_2340_large444.jpg"/>
</Relationships>

</file>

<file path=ppt/slides/_rels/slide4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258_ca_object_representations_media_2377_large445.jpg"/>
</Relationships>

</file>

<file path=ppt/slides/_rels/slide4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634_ca_object_representations_media_2388_large446.jpg"/>
</Relationships>

</file>

<file path=ppt/slides/_rels/slide4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922_ca_object_representations_media_2399_large447.jpg"/>
</Relationships>

</file>

<file path=ppt/slides/_rels/slide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21_ca_object_representations_media_545_large45.jpg"/>
</Relationships>

</file>

<file path=ppt/slides/_rels/slide4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61_ca_object_representations_media_2410_large448.jpg"/>
</Relationships>

</file>

<file path=ppt/slides/_rels/slide4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943_ca_object_representations_media_2419_large449.jpg"/>
</Relationships>

</file>

<file path=ppt/slides/_rels/slide4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31_large450.jpg"/>
</Relationships>

</file>

<file path=ppt/slides/_rels/slide4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07_ca_object_representations_media_2441_large451.jpg"/>
</Relationships>

</file>

<file path=ppt/slides/_rels/slide4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4_ca_object_representations_media_2452_large452.jpg"/>
</Relationships>

</file>

<file path=ppt/slides/_rels/slide4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96_ca_object_representations_media_2341_large453.jpg"/>
</Relationships>

</file>

<file path=ppt/slides/_rels/slide4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81_ca_object_representations_media_2352_large454.jpg"/>
</Relationships>

</file>

<file path=ppt/slides/_rels/slide4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164_ca_object_representations_media_2361_large455.jpg"/>
</Relationships>

</file>

<file path=ppt/slides/_rels/slide4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602_ca_object_representations_media_2371_large456.jpg"/>
</Relationships>

</file>

<file path=ppt/slides/_rels/slide4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19_ca_object_representations_media_2372_large457.jpg"/>
</Relationships>

</file>

<file path=ppt/slides/_rels/slide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1_ca_object_representations_media_548_large46.jpg"/>
</Relationships>

</file>

<file path=ppt/slides/_rels/slide4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17_ca_object_representations_media_3088_large458.jpg"/>
</Relationships>

</file>

<file path=ppt/slides/_rels/slide4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94_ca_object_representations_media_2373_large459.jpg"/>
</Relationships>

</file>

<file path=ppt/slides/_rels/slide4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964_ca_object_representations_media_2374_large460.jpg"/>
</Relationships>

</file>

<file path=ppt/slides/_rels/slide4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013_ca_object_representations_media_2375_large461.jpg"/>
</Relationships>

</file>

<file path=ppt/slides/_rels/slide4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509_ca_object_representations_media_2376_large462.jpg"/>
</Relationships>

</file>

<file path=ppt/slides/_rels/slide4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097_ca_object_representations_media_2378_large463.jpg"/>
</Relationships>

</file>

<file path=ppt/slides/_rels/slide4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401_ca_object_representations_media_2379_large464.jpg"/>
</Relationships>

</file>

<file path=ppt/slides/_rels/slide4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861_ca_object_representations_media_2380_large465.jpg"/>
</Relationships>

</file>

<file path=ppt/slides/_rels/slide4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283_ca_object_representations_media_2381_large466.jpg"/>
</Relationships>

</file>

<file path=ppt/slides/_rels/slide4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56_ca_object_representations_media_2382_large467.jpg"/>
</Relationships>

</file>

<file path=ppt/slides/_rels/slide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36_ca_object_representations_media_552_large47.jpg"/>
</Relationships>

</file>

<file path=ppt/slides/_rels/slide4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41_ca_object_representations_media_2383_large468.jpg"/>
</Relationships>

</file>

<file path=ppt/slides/_rels/slide4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304_ca_object_representations_media_2384_large469.jpg"/>
</Relationships>

</file>

<file path=ppt/slides/_rels/slide4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611_ca_object_representations_media_2385_large470.jpg"/>
</Relationships>

</file>

<file path=ppt/slides/_rels/slide4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295_ca_object_representations_media_2386_large471.jpg"/>
</Relationships>

</file>

<file path=ppt/slides/_rels/slide4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801_ca_object_representations_media_2387_large472.jpg"/>
</Relationships>

</file>

<file path=ppt/slides/_rels/slide4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26_ca_object_representations_media_2389_large473.jpg"/>
</Relationships>

</file>

<file path=ppt/slides/_rels/slide4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325_ca_object_representations_media_2390_large474.jpg"/>
</Relationships>

</file>

<file path=ppt/slides/_rels/slide4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480_ca_object_representations_media_2391_large475.jpg"/>
</Relationships>

</file>

<file path=ppt/slides/_rels/slide4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44_ca_object_representations_media_2392_large476.jpg"/>
</Relationships>

</file>

<file path=ppt/slides/_rels/slide4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136_ca_object_representations_media_2393_large477.jpg"/>
</Relationships>

</file>

<file path=ppt/slides/_rels/slide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95_ca_object_representations_media_555_large48.jpg"/>
</Relationships>

</file>

<file path=ppt/slides/_rels/slide4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723_ca_object_representations_media_2394_large478.jpg"/>
</Relationships>

</file>

<file path=ppt/slides/_rels/slide4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285_ca_object_representations_media_2395_large479.jpg"/>
</Relationships>

</file>

<file path=ppt/slides/_rels/slide4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8_ca_object_representations_media_2396_large480.jpg"/>
</Relationships>

</file>

<file path=ppt/slides/_rels/slide4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64_ca_object_representations_media_2397_large481.jpg"/>
</Relationships>

</file>

<file path=ppt/slides/_rels/slide4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386_ca_object_representations_media_2398_large482.jpg"/>
</Relationships>

</file>

<file path=ppt/slides/_rels/slide4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22_ca_object_representations_media_2400_large483.jpg"/>
</Relationships>

</file>

<file path=ppt/slides/_rels/slide4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283_ca_object_representations_media_2401_large484.jpg"/>
</Relationships>

</file>

<file path=ppt/slides/_rels/slide4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60_ca_object_representations_media_2402_large485.jpg"/>
</Relationships>

</file>

<file path=ppt/slides/_rels/slide4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37_ca_object_representations_media_2403_large486.jpg"/>
</Relationships>

</file>

<file path=ppt/slides/_rels/slide4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25_ca_object_representations_media_2404_large487.jpg"/>
</Relationships>

</file>

<file path=ppt/slides/_rels/slide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80_ca_object_representations_media_558_large49.jpg"/>
</Relationships>

</file>

<file path=ppt/slides/_rels/slide4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109_ca_object_representations_media_2405_large488.jpg"/>
</Relationships>

</file>

<file path=ppt/slides/_rels/slide4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357_ca_object_representations_media_2406_large489.jpg"/>
</Relationships>

</file>

<file path=ppt/slides/_rels/slide4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574_ca_object_representations_media_2407_large490.jpg"/>
</Relationships>

</file>

<file path=ppt/slides/_rels/slide4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328_ca_object_representations_media_2408_large491.jpg"/>
</Relationships>

</file>

<file path=ppt/slides/_rels/slide4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363_ca_object_representations_media_2409_large492.jpg"/>
</Relationships>

</file>

<file path=ppt/slides/_rels/slide4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79_ca_object_representations_media_2411_large493.jpg"/>
</Relationships>

</file>

<file path=ppt/slides/_rels/slide4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_ca_object_representations_media_2412_large494.jpg"/>
</Relationships>

</file>

<file path=ppt/slides/_rels/slide4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72_ca_object_representations_media_2413_large495.jpg"/>
</Relationships>

</file>

<file path=ppt/slides/_rels/slide4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81_ca_object_representations_media_2414_large496.jpg"/>
</Relationships>

</file>

<file path=ppt/slides/_rels/slide4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756_ca_object_representations_media_2568_large497.jpg"/>
</Relationships>

</file>

<file path=ppt/slides/_rels/slide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45_ca_object_representations_media_434_large5.jpg"/>
</Relationships>

</file>

<file path=ppt/slides/_rels/slide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83_ca_object_representations_media_562_large50.jpg"/>
</Relationships>

</file>

<file path=ppt/slides/_rels/slide5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7_ca_object_representations_media_2415_large498.jpg"/>
</Relationships>

</file>

<file path=ppt/slides/_rels/slide5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_ca_object_representations_media_2416_large499.jpg"/>
</Relationships>

</file>

<file path=ppt/slides/_rels/slide5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813_ca_object_representations_media_2417_large500.jpg"/>
</Relationships>

</file>

<file path=ppt/slides/_rels/slide5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079_ca_object_representations_media_3084_large501.jpg"/>
</Relationships>

</file>

<file path=ppt/slides/_rels/slide5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53_ca_object_representations_media_2418_large502.jpg"/>
</Relationships>

</file>

<file path=ppt/slides/_rels/slide5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9_ca_object_representations_media_2420_large503.jpg"/>
</Relationships>

</file>

<file path=ppt/slides/_rels/slide5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435_ca_object_representations_media_2421_large504.jpg"/>
</Relationships>

</file>

<file path=ppt/slides/_rels/slide5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803_ca_object_representations_media_2422_large505.jpg"/>
</Relationships>

</file>

<file path=ppt/slides/_rels/slide5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689_ca_object_representations_media_2423_large506.jpg"/>
</Relationships>

</file>

<file path=ppt/slides/_rels/slide5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86_ca_object_representations_media_2424_large507.jpg"/>
</Relationships>

</file>

<file path=ppt/slides/_rels/slide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16_ca_object_representations_media_566_large51.jpg"/>
</Relationships>

</file>

<file path=ppt/slides/_rels/slide5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515_ca_object_representations_media_2425_large508.jpg"/>
</Relationships>

</file>

<file path=ppt/slides/_rels/slide5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624_ca_object_representations_media_2427_large509.jpg"/>
</Relationships>

</file>

<file path=ppt/slides/_rels/slide5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553_ca_object_representations_media_2428_large510.jpg"/>
</Relationships>

</file>

<file path=ppt/slides/_rels/slide5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80_ca_object_representations_media_2429_large511.jpg"/>
</Relationships>

</file>

<file path=ppt/slides/_rels/slide5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7_ca_object_representations_media_2430_large512.jpg"/>
</Relationships>

</file>

<file path=ppt/slides/_rels/slide5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73_ca_object_representations_media_2432_large513.jpg"/>
</Relationships>

</file>

<file path=ppt/slides/_rels/slide5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440_ca_object_representations_media_3081_large514.jpg"/>
</Relationships>

</file>

<file path=ppt/slides/_rels/slide5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84_ca_object_representations_media_2433_large515.jpg"/>
</Relationships>

</file>

<file path=ppt/slides/_rels/slide5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350_ca_object_representations_media_2434_large516.jpg"/>
</Relationships>

</file>

<file path=ppt/slides/_rels/slide5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84_ca_object_representations_media_2435_large517.jpg"/>
</Relationships>

</file>

<file path=ppt/slides/_rels/slide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03_ca_object_representations_media_570_large52.jpg"/>
</Relationships>

</file>

<file path=ppt/slides/_rels/slide5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99_ca_object_representations_media_2436_large518.jpg"/>
</Relationships>

</file>

<file path=ppt/slides/_rels/slide5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07_ca_object_representations_media_2437_large519.jpg"/>
</Relationships>

</file>

<file path=ppt/slides/_rels/slide5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218_ca_object_representations_media_2438_large520.jpg"/>
</Relationships>

</file>

<file path=ppt/slides/_rels/slide5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585_ca_object_representations_media_2439_large521.jpg"/>
</Relationships>

</file>

<file path=ppt/slides/_rels/slide5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81_ca_object_representations_media_2440_large522.jpg"/>
</Relationships>

</file>

<file path=ppt/slides/_rels/slide5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1219_ca_object_representations_media_2442_large523.jpg"/>
</Relationships>

</file>

<file path=ppt/slides/_rels/slide5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552_ca_object_representations_media_2443_large524.jpg"/>
</Relationships>

</file>

<file path=ppt/slides/_rels/slide5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361_ca_object_representations_media_2444_large525.jpg"/>
</Relationships>

</file>

<file path=ppt/slides/_rels/slide5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903_ca_object_representations_media_2445_large526.jpg"/>
</Relationships>

</file>

<file path=ppt/slides/_rels/slide5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304_ca_object_representations_media_2446_large527.jpg"/>
</Relationships>

</file>

<file path=ppt/slides/_rels/slide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99_ca_object_representations_media_575_large53.jpg"/>
</Relationships>

</file>

<file path=ppt/slides/_rels/slide5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948_ca_object_representations_media_2447_large528.jpg"/>
</Relationships>

</file>

<file path=ppt/slides/_rels/slide5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203_ca_object_representations_media_2448_large529.jpg"/>
</Relationships>

</file>

<file path=ppt/slides/_rels/slide5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901_ca_object_representations_media_2449_large530.jpg"/>
</Relationships>

</file>

<file path=ppt/slides/_rels/slide5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015_ca_object_representations_media_2450_large531.jpg"/>
</Relationships>

</file>

<file path=ppt/slides/_rels/slide5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157_ca_object_representations_media_2451_large532.jpg"/>
</Relationships>

</file>

<file path=ppt/slides/_rels/slide5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929_ca_object_representations_media_2453_large533.jpg"/>
</Relationships>

</file>

<file path=ppt/slides/_rels/slide5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064_ca_object_representations_media_2454_large534.jpg"/>
</Relationships>

</file>

<file path=ppt/slides/_rels/slide5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23_ca_object_representations_media_2455_large535.jpg"/>
</Relationships>

</file>

<file path=ppt/slides/_rels/slide5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145_ca_object_representations_media_2456_large536.jpg"/>
</Relationships>

</file>

<file path=ppt/slides/_rels/slide5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914_ca_object_representations_media_2457_large537.jpg"/>
</Relationships>

</file>

<file path=ppt/slides/_rels/slide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60_ca_object_representations_media_579_large54.jpg"/>
</Relationships>

</file>

<file path=ppt/slides/_rels/slide5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0_ca_object_representations_media_2458_large538.jpg"/>
</Relationships>

</file>

<file path=ppt/slides/_rels/slide5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220_ca_object_representations_media_2459_large539.jpg"/>
</Relationships>

</file>

<file path=ppt/slides/_rels/slide5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35_ca_object_representations_media_2460_large540.jpg"/>
</Relationships>

</file>

<file path=ppt/slides/_rels/slide5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4_ca_object_representations_media_2461_large541.jpg"/>
</Relationships>

</file>

<file path=ppt/slides/_rels/slide5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808_ca_object_representations_media_2462_large542.jpg"/>
</Relationships>

</file>

<file path=ppt/slides/_rels/slide5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20_ca_object_representations_media_2342_large543.jpg"/>
</Relationships>

</file>

<file path=ppt/slides/_rels/slide5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087_ca_object_representations_media_2343_large544.jpg"/>
</Relationships>

</file>

<file path=ppt/slides/_rels/slide5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420_ca_object_representations_media_2344_large545.jpg"/>
</Relationships>

</file>

<file path=ppt/slides/_rels/slide5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6_ca_object_representations_media_2345_large546.jpg"/>
</Relationships>

</file>

<file path=ppt/slides/_rels/slide5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094_ca_object_representations_media_2346_large547.jpg"/>
</Relationships>

</file>

<file path=ppt/slides/_rels/slide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430_ca_object_representations_media_723_large55.jpg"/>
</Relationships>

</file>

<file path=ppt/slides/_rels/slide5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022_ca_object_representations_media_2347_large548.jpg"/>
</Relationships>

</file>

<file path=ppt/slides/_rels/slide5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304_ca_object_representations_media_2348_large549.jpg"/>
</Relationships>

</file>

<file path=ppt/slides/_rels/slide5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365_ca_object_representations_media_2349_large550.jpg"/>
</Relationships>

</file>

<file path=ppt/slides/_rels/slide5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57_ca_object_representations_media_2350_large551.jpg"/>
</Relationships>

</file>

<file path=ppt/slides/_rels/slide5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136_ca_object_representations_media_2351_large552.jpg"/>
</Relationships>

</file>

<file path=ppt/slides/_rels/slide5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882_ca_object_representations_media_2353_large553.jpg"/>
</Relationships>

</file>

<file path=ppt/slides/_rels/slide5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66_ca_object_representations_media_2354_large554.jpg"/>
</Relationships>

</file>

<file path=ppt/slides/_rels/slide5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280_ca_object_representations_media_2355_large555.jpg"/>
</Relationships>

</file>

<file path=ppt/slides/_rels/slide5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60_ca_object_representations_media_3078_large556.jpg"/>
</Relationships>

</file>

<file path=ppt/slides/_rels/slide5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39_ca_object_representations_media_3076_large557.jpg"/>
</Relationships>

</file>

<file path=ppt/slides/_rels/slide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319_ca_object_representations_media_583_large56.jpg"/>
</Relationships>

</file>

<file path=ppt/slides/_rels/slide5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394_ca_object_representations_media_2356_large558.jpg"/>
</Relationships>

</file>

<file path=ppt/slides/_rels/slide5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2_ca_object_representations_media_2357_large559.jpg"/>
</Relationships>

</file>

<file path=ppt/slides/_rels/slide5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384_ca_object_representations_media_2358_large560.jpg"/>
</Relationships>

</file>

<file path=ppt/slides/_rels/slide5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59_ca_object_representations_media_2359_large561.jpg"/>
</Relationships>

</file>

<file path=ppt/slides/_rels/slide5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235_ca_object_representations_media_2360_large562.jpg"/>
</Relationships>

</file>

<file path=ppt/slides/_rels/slide5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06_ca_object_representations_media_2362_large563.jpg"/>
</Relationships>

</file>

<file path=ppt/slides/_rels/slide5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175_ca_object_representations_media_2363_large564.jpg"/>
</Relationships>

</file>

<file path=ppt/slides/_rels/slide5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745_ca_object_representations_media_3074_large565.jpg"/>
</Relationships>

</file>

<file path=ppt/slides/_rels/slide5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467_ca_object_representations_media_2364_large566.jpg"/>
</Relationships>

</file>

<file path=ppt/slides/_rels/slide5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17_ca_object_representations_media_2365_large567.jpg"/>
</Relationships>

</file>

<file path=ppt/slides/_rels/slide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98_ca_object_representations_media_586_large57.jpg"/>
</Relationships>

</file>

<file path=ppt/slides/_rels/slide5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83_ca_object_representations_media_2366_large568.jpg"/>
</Relationships>

</file>

<file path=ppt/slides/_rels/slide5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254_ca_object_representations_media_2367_large569.jpg"/>
</Relationships>

</file>

<file path=ppt/slides/_rels/slide5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107_ca_object_representations_media_2368_large570.jpg"/>
</Relationships>

</file>

<file path=ppt/slides/_rels/slide5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885_ca_object_representations_media_2369_large571.jpg"/>
</Relationships>

</file>

<file path=ppt/slides/_rels/slide5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740_ca_object_representations_media_2370_large572.jpg"/>
</Relationships>

</file>

<file path=ppt/slides/_rels/slide5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12_ca_object_representations_media_3070_large573.jpg"/>
</Relationships>

</file>

<file path=ppt/slides/_rels/slide5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8_ca_object_representations_media_2716_large574.jpg"/>
</Relationships>

</file>

<file path=ppt/slides/_rels/slide5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669_ca_object_representations_media_2721_large575.jpg"/>
</Relationships>

</file>

<file path=ppt/slides/_rels/slide5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41_ca_object_representations_media_2727_large576.jpg"/>
</Relationships>

</file>

<file path=ppt/slides/_rels/slide5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253_ca_object_representations_media_2733_large577.jpg"/>
</Relationships>

</file>

<file path=ppt/slides/_rels/slide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34_ca_object_representations_media_590_large58.jpg"/>
</Relationships>

</file>

<file path=ppt/slides/_rels/slide5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670_ca_object_representations_media_2732_large578.jpg"/>
</Relationships>

</file>

<file path=ppt/slides/_rels/slide5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028_ca_object_representations_media_2737_large579.jpg"/>
</Relationships>

</file>

<file path=ppt/slides/_rels/slide5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878_ca_object_representations_media_2742_large580.jpg"/>
</Relationships>

</file>

<file path=ppt/slides/_rels/slide5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66_ca_object_representations_media_2747_large581.jpg"/>
</Relationships>

</file>

<file path=ppt/slides/_rels/slide5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902_ca_object_representations_media_2750_large582.jpg"/>
</Relationships>

</file>

<file path=ppt/slides/_rels/slide5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517_ca_object_representations_media_2752_large583.jpg"/>
</Relationships>

</file>

<file path=ppt/slides/_rels/slide5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842_ca_object_representations_media_2756_large584.jpg"/>
</Relationships>

</file>

<file path=ppt/slides/_rels/slide5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887_ca_object_representations_media_2761_large585.jpg"/>
</Relationships>

</file>

<file path=ppt/slides/_rels/slide5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74_ca_object_representations_media_2763_large586.jpg"/>
</Relationships>

</file>

<file path=ppt/slides/_rels/slide5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317_ca_object_representations_media_2765_large587.jpg"/>
</Relationships>

</file>

<file path=ppt/slides/_rels/slide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838_ca_object_representations_media_595_large59.jpg"/>
</Relationships>

</file>

<file path=ppt/slides/_rels/slide5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890_ca_object_representations_media_2768_large588.jpg"/>
</Relationships>

</file>

<file path=ppt/slides/_rels/slide5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330_ca_object_representations_media_2771_large589.jpg"/>
</Relationships>

</file>

<file path=ppt/slides/_rels/slide5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196_ca_object_representations_media_2774_large590.jpg"/>
</Relationships>

</file>

<file path=ppt/slides/_rels/slide5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709_ca_object_representations_media_2780_large591.jpg"/>
</Relationships>

</file>

<file path=ppt/slides/_rels/slide5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506_ca_object_representations_media_2781_large592.jpg"/>
</Relationships>

</file>

<file path=ppt/slides/_rels/slide5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494_ca_object_representations_media_2783_large593.jpg"/>
</Relationships>

</file>

<file path=ppt/slides/_rels/slide5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862_ca_object_representations_media_2787_large594.jpg"/>
</Relationships>

</file>

<file path=ppt/slides/_rels/slide5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125_ca_object_representations_media_2788_large595.jpg"/>
</Relationships>

</file>

<file path=ppt/slides/_rels/slide5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885_ca_object_representations_media_2792_large596.jpg"/>
</Relationships>

</file>

<file path=ppt/slides/_rels/slide5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508_ca_object_representations_media_2799_large597.jpg"/>
</Relationships>

</file>

<file path=ppt/slides/_rels/slide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309_ca_object_representations_media_438_large6.jpg"/>
</Relationships>

</file>

<file path=ppt/slides/_rels/slide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642_ca_object_representations_media_599_large60.jpg"/>
</Relationships>

</file>

<file path=ppt/slides/_rels/slide6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685_ca_object_representations_media_2802_large598.jpg"/>
</Relationships>

</file>

<file path=ppt/slides/_rels/slide6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76_ca_object_representations_media_2826_large599.jpg"/>
</Relationships>

</file>

<file path=ppt/slides/_rels/slide6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047_ca_object_representations_media_2841_large600.jpg"/>
</Relationships>

</file>

<file path=ppt/slides/_rels/slide6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30_ca_object_representations_media_2848_large601.jpg"/>
</Relationships>

</file>

<file path=ppt/slides/_rels/slide6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470_ca_object_representations_media_2853_large602.jpg"/>
</Relationships>

</file>

<file path=ppt/slides/_rels/slide6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365_ca_object_representations_media_2856_large603.jpg"/>
</Relationships>

</file>

<file path=ppt/slides/_rels/slide6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25_ca_object_representations_media_2859_large604.jpg"/>
</Relationships>

</file>

<file path=ppt/slides/_rels/slide6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159_ca_object_representations_media_2862_large605.jpg"/>
</Relationships>

</file>

<file path=ppt/slides/_rels/slide6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5641_ca_object_representations_media_2868_large606.jpg"/>
</Relationships>

</file>

<file path=ppt/slides/_rels/slide6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4_ca_object_representations_media_2803_large607.jpg"/>
</Relationships>

</file>

<file path=ppt/slides/_rels/slide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468_ca_object_representations_media_603_large61.jpg"/>
</Relationships>

</file>

<file path=ppt/slides/_rels/slide6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9_ca_object_representations_media_2804_large608.jpg"/>
</Relationships>

</file>

<file path=ppt/slides/_rels/slide6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016_ca_object_representations_media_2807_large609.jpg"/>
</Relationships>

</file>

<file path=ppt/slides/_rels/slide6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380_ca_object_representations_media_2808_large610.jpg"/>
</Relationships>

</file>

<file path=ppt/slides/_rels/slide6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754_ca_object_representations_media_2809_large611.jpg"/>
</Relationships>

</file>

<file path=ppt/slides/_rels/slide6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433_ca_object_representations_media_2812_large612.jpg"/>
</Relationships>

</file>

<file path=ppt/slides/_rels/slide6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530_ca_object_representations_media_2817_large613.jpg"/>
</Relationships>

</file>

<file path=ppt/slides/_rels/slide6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687_ca_object_representations_media_2820_large614.jpg"/>
</Relationships>

</file>

<file path=ppt/slides/_rels/slide6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337_ca_object_representations_media_2822_large615.jpg"/>
</Relationships>

</file>

<file path=ppt/slides/_rels/slide6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073_ca_object_representations_media_2824_large616.jpg"/>
</Relationships>

</file>

<file path=ppt/slides/_rels/slide6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11_ca_object_representations_media_2831_large617.jpg"/>
</Relationships>

</file>

<file path=ppt/slides/_rels/slide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274_ca_object_representations_media_606_large62.jpg"/>
</Relationships>

</file>

<file path=ppt/slides/_rels/slide6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75_ca_object_representations_media_2833_large618.jpg"/>
</Relationships>

</file>

<file path=ppt/slides/_rels/slide6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792_ca_object_representations_media_2837_large619.jpg"/>
</Relationships>

</file>

<file path=ppt/slides/_rels/slide6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18_ca_object_representations_media_2870_large620.jpg"/>
</Relationships>

</file>

<file path=ppt/slides/_rels/slide6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65_ca_object_representations_media_2873_large621.jpg"/>
</Relationships>

</file>

<file path=ppt/slides/_rels/slide6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0042_ca_object_representations_media_2876_large622.jpg"/>
</Relationships>

</file>

<file path=ppt/slides/_rels/slide6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888_ca_object_representations_media_2877_large623.jpg"/>
</Relationships>

</file>

<file path=ppt/slides/_rels/slide6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173_ca_object_representations_media_2878_large624.jpg"/>
</Relationships>

</file>

<file path=ppt/slides/_rels/slide6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81_ca_object_representations_media_2879_large625.jpg"/>
</Relationships>

</file>

<file path=ppt/slides/_rels/slide6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981_ca_object_representations_media_2882_large626.jpg"/>
</Relationships>

</file>

<file path=ppt/slides/_rels/slide6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7_ca_object_representations_media_2890_large627.jpg"/>
</Relationships>

</file>

<file path=ppt/slides/_rels/slide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692_ca_object_representations_media_611_large63.jpg"/>
</Relationships>

</file>

<file path=ppt/slides/_rels/slide6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316_ca_object_representations_media_2892_large628.jpg"/>
</Relationships>

</file>

<file path=ppt/slides/_rels/slide6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138_ca_object_representations_media_2893_large629.jpg"/>
</Relationships>

</file>

<file path=ppt/slides/_rels/slide6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866_ca_object_representations_media_2895_large630.jpg"/>
</Relationships>

</file>

<file path=ppt/slides/_rels/slide6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022_ca_object_representations_media_2897_large631.jpg"/>
</Relationships>

</file>

<file path=ppt/slides/_rels/slide6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342_ca_object_representations_media_2898_large632.jpg"/>
</Relationships>

</file>

<file path=ppt/slides/_rels/slide6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839_ca_object_representations_media_2901_large633.jpg"/>
</Relationships>

</file>

<file path=ppt/slides/_rels/slide6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041_ca_object_representations_media_2903_large634.jpg"/>
</Relationships>

</file>

<file path=ppt/slides/_rels/slide6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222_ca_object_representations_media_2883_large635.jpg"/>
</Relationships>

</file>

<file path=ppt/slides/_rels/slide6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23_ca_object_representations_media_2887_large636.jpg"/>
</Relationships>

</file>

<file path=ppt/slides/_rels/slide6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889_large637.jpg"/>
</Relationships>

</file>

<file path=ppt/slides/_rels/slide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321_ca_object_representations_media_614_large64.jpg"/>
</Relationships>

</file>

<file path=ppt/slides/_rels/slide6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365_ca_object_representations_media_2905_large638.jpg"/>
</Relationships>

</file>

<file path=ppt/slides/_rels/slide6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142_ca_object_representations_media_2907_large639.jpg"/>
</Relationships>

</file>

<file path=ppt/slides/_rels/slide6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970_ca_object_representations_media_2908_large640.jpg"/>
</Relationships>

</file>

<file path=ppt/slides/_rels/slide6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15_ca_object_representations_media_2910_large641.jpg"/>
</Relationships>

</file>

<file path=ppt/slides/_rels/slide6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651_ca_object_representations_media_2912_large642.jpg"/>
</Relationships>

</file>

<file path=ppt/slides/_rels/slide6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92_ca_object_representations_media_2916_large643.jpg"/>
</Relationships>

</file>

<file path=ppt/slides/_rels/slide6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17_ca_object_representations_media_2919_large644.jpg"/>
</Relationships>

</file>

<file path=ppt/slides/_rels/slide6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70_ca_object_representations_media_2920_large645.jpg"/>
</Relationships>

</file>

<file path=ppt/slides/_rels/slide6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411_ca_object_representations_media_2922_large646.jpg"/>
</Relationships>

</file>

<file path=ppt/slides/_rels/slide6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942_ca_object_representations_media_2924_large647.jpg"/>
</Relationships>

</file>

<file path=ppt/slides/_rels/slide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15_ca_object_representations_media_618_large65.jpg"/>
</Relationships>

</file>

<file path=ppt/slides/_rels/slide6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496_ca_object_representations_media_2926_large648.jpg"/>
</Relationships>

</file>

<file path=ppt/slides/_rels/slide6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157_ca_object_representations_media_2929_large649.jpg"/>
</Relationships>

</file>

<file path=ppt/slides/_rels/slide6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042_ca_object_representations_media_2933_large650.jpg"/>
</Relationships>

</file>

<file path=ppt/slides/_rels/slide6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2729_ca_object_representations_media_2936_large651.jpg"/>
</Relationships>

</file>

<file path=ppt/slides/_rels/slide6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042_ca_object_representations_media_2939_large652.jpg"/>
</Relationships>

</file>

<file path=ppt/slides/_rels/slide6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847_ca_object_representations_media_2940_large653.jpg"/>
</Relationships>

</file>

<file path=ppt/slides/_rels/slide6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112_ca_object_representations_media_2942_large654.jpg"/>
</Relationships>

</file>

<file path=ppt/slides/_rels/slide6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47_ca_object_representations_media_2943_large655.jpg"/>
</Relationships>

</file>

<file path=ppt/slides/_rels/slide6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_ca_object_representations_media_2945_large656.jpg"/>
</Relationships>

</file>

<file path=ppt/slides/_rels/slide6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54_ca_object_representations_media_2950_large657.jpg"/>
</Relationships>

</file>

<file path=ppt/slides/_rels/slide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588_ca_object_representations_media_622_large66.jpg"/>
</Relationships>

</file>

<file path=ppt/slides/_rels/slide6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624_ca_object_representations_media_2958_large658.jpg"/>
</Relationships>

</file>

<file path=ppt/slides/_rels/slide6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37_ca_object_representations_media_2964_large659.jpg"/>
</Relationships>

</file>

<file path=ppt/slides/_rels/slide6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894_ca_object_representations_media_3032_large660.jpg"/>
</Relationships>

</file>

<file path=ppt/slides/_rels/slide6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106_ca_object_representations_media_3036_large661.jpg"/>
</Relationships>

</file>

<file path=ppt/slides/_rels/slide6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303_ca_object_representations_media_3040_large662.jpg"/>
</Relationships>

</file>

<file path=ppt/slides/_rels/slide6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51_ca_object_representations_media_3048_large663.jpg"/>
</Relationships>

</file>

<file path=ppt/slides/_rels/slide6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780_ca_object_representations_media_3046_large664.jpg"/>
</Relationships>

</file>

<file path=ppt/slides/_rels/slide6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839_ca_object_representations_media_3038_large665.jpg"/>
</Relationships>

</file>

<file path=ppt/slides/_rels/slide6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998_ca_object_representations_media_3043_large666.jpg"/>
</Relationships>

</file>

<file path=ppt/slides/_rels/slide6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7_ca_object_representations_media_3042_large667.jpg"/>
</Relationships>

</file>

<file path=ppt/slides/_rels/slide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366_ca_object_representations_media_626_large67.jpg"/>
</Relationships>

</file>

<file path=ppt/slides/_rels/slide6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80_ca_object_representations_media_2965_large668.jpg"/>
</Relationships>

</file>

<file path=ppt/slides/_rels/slide6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366_ca_object_representations_media_2968_large669.jpg"/>
</Relationships>

</file>

<file path=ppt/slides/_rels/slide6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45_ca_object_representations_media_2969_large670.jpg"/>
</Relationships>

</file>

<file path=ppt/slides/_rels/slide6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14_ca_object_representations_media_2971_large671.jpg"/>
</Relationships>

</file>

<file path=ppt/slides/_rels/slide6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328_ca_object_representations_media_2977_large672.jpg"/>
</Relationships>

</file>

<file path=ppt/slides/_rels/slide6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417_ca_object_representations_media_2978_large673.jpg"/>
</Relationships>

</file>

<file path=ppt/slides/_rels/slide6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62_ca_object_representations_media_2989_large674.jpg"/>
</Relationships>

</file>

<file path=ppt/slides/_rels/slide6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792_ca_object_representations_media_3006_large675.jpg"/>
</Relationships>

</file>

<file path=ppt/slides/_rels/slide6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424_ca_object_representations_media_3007_large676.jpg"/>
</Relationships>

</file>

<file path=ppt/slides/_rels/slide6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466_ca_object_representations_media_3022_large677.jpg"/>
</Relationships>

</file>

<file path=ppt/slides/_rels/slide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411_ca_object_representations_media_631_large68.jpg"/>
</Relationships>

</file>

<file path=ppt/slides/_rels/slide6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8535_ca_object_representations_media_3008_large678.jpg"/>
</Relationships>

</file>

<file path=ppt/slides/_rels/slide6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066_ca_object_representations_media_3012_large679.jpg"/>
</Relationships>

</file>

<file path=ppt/slides/_rels/slide6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9_ca_object_representations_media_3009_large680.jpg"/>
</Relationships>

</file>

<file path=ppt/slides/_rels/slide6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341_ca_object_representations_media_3010_large681.jpg"/>
</Relationships>

</file>

<file path=ppt/slides/_rels/slide6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406_ca_object_representations_media_2979_large682.jpg"/>
</Relationships>

</file>

<file path=ppt/slides/_rels/slide6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87_ca_object_representations_media_2980_large683.jpg"/>
</Relationships>

</file>

<file path=ppt/slides/_rels/slide6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10_ca_object_representations_media_2981_large684.jpg"/>
</Relationships>

</file>

<file path=ppt/slides/_rels/slide6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861_ca_object_representations_media_2982_large685.jpg"/>
</Relationships>

</file>

<file path=ppt/slides/_rels/slide6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718_ca_object_representations_media_2983_large686.jpg"/>
</Relationships>

</file>

<file path=ppt/slides/_rels/slide6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2984_large687.jpg"/>
</Relationships>

</file>

<file path=ppt/slides/_rels/slide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925_ca_object_representations_media_635_large69.jpg"/>
</Relationships>

</file>

<file path=ppt/slides/_rels/slide6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789_ca_object_representations_media_2985_large688.jpg"/>
</Relationships>

</file>

<file path=ppt/slides/_rels/slide6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916_ca_object_representations_media_2986_large689.jpg"/>
</Relationships>

</file>

<file path=ppt/slides/_rels/slide6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032_ca_object_representations_media_2987_large690.jpg"/>
</Relationships>

</file>

<file path=ppt/slides/_rels/slide6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133_ca_object_representations_media_2988_large691.jpg"/>
</Relationships>

</file>

<file path=ppt/slides/_rels/slide6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04_ca_object_representations_media_2990_large692.jpg"/>
</Relationships>

</file>

<file path=ppt/slides/_rels/slide6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87_ca_object_representations_media_2991_large693.jpg"/>
</Relationships>

</file>

<file path=ppt/slides/_rels/slide6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733_ca_object_representations_media_2992_large694.jpg"/>
</Relationships>

</file>

<file path=ppt/slides/_rels/slide6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940_ca_object_representations_media_2993_large695.jpg"/>
</Relationships>

</file>

<file path=ppt/slides/_rels/slide6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82_ca_object_representations_media_2995_large696.jpg"/>
</Relationships>

</file>

<file path=ppt/slides/_rels/slide6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0_ca_object_representations_media_2997_large697.jpg"/>
</Relationships>

</file>

<file path=ppt/slides/_rels/slide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274_ca_object_representations_media_448_large7.jpg"/>
</Relationships>

</file>

<file path=ppt/slides/_rels/slide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088_ca_object_representations_media_639_large70.jpg"/>
</Relationships>

</file>

<file path=ppt/slides/_rels/slide7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478_ca_object_representations_media_3001_large698.jpg"/>
</Relationships>

</file>

<file path=ppt/slides/_rels/slide7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2575_ca_object_representations_media_3004_large699.jpg"/>
</Relationships>

</file>

<file path=ppt/slides/_rels/slide7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736_ca_object_representations_media_3013_large700.jpg"/>
</Relationships>

</file>

<file path=ppt/slides/_rels/slide7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181_ca_object_representations_media_3025_large701.jpg"/>
</Relationships>

</file>

<file path=ppt/slides/_rels/slide7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9542_ca_object_representations_media_3026_large702.jpg"/>
</Relationships>

</file>

<file path=ppt/slides/_rels/slide7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931_ca_object_representations_media_3030_large703.jpg"/>
</Relationships>

</file>

<file path=ppt/slides/_rels/slide7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0246_ca_object_representations_media_3050_large704.jpg"/>
</Relationships>

</file>

<file path=ppt/slides/_rels/slide7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6_ca_object_representations_media_3052_large705.jpg"/>
</Relationships>

</file>

<file path=ppt/slides/_rels/slide7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70_ca_object_representations_media_3054_large706.jpg"/>
</Relationships>

</file>

<file path=ppt/slides/_rels/slide7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614_ca_object_representations_media_3056_large707.jpg"/>
</Relationships>

</file>

<file path=ppt/slides/_rels/slide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66_ca_object_representations_media_644_large71.jpg"/>
</Relationships>

</file>

<file path=ppt/slides/_rels/slide7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817_ca_object_representations_media_3057_large708.jpg"/>
</Relationships>

</file>

<file path=ppt/slides/_rels/slide7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281_ca_object_representations_media_3059_large709.jpg"/>
</Relationships>

</file>

<file path=ppt/slides/_rels/slide7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270_ca_object_representations_media_3063_large710.jpg"/>
</Relationships>

</file>

<file path=ppt/slides/_rels/slide7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55_ca_object_representations_media_3064_large711.jpg"/>
</Relationships>

</file>

<file path=ppt/slides/_rels/slide7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524_ca_object_representations_media_3065_large712.jpg"/>
</Relationships>

</file>

<file path=ppt/slides/_rels/slide7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1367_ca_object_representations_media_3093_large713.jpg"/>
</Relationships>

</file>

<file path=ppt/slides/_rels/slide7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64_ca_object_representations_media_3097_large714.jpg"/>
</Relationships>

</file>

<file path=ppt/slides/_rels/slide7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387_ca_object_representations_media_3103_large715.jpg"/>
</Relationships>

</file>

<file path=ppt/slides/_rels/slide7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438_ca_object_representations_media_3110_large716.jpg"/>
</Relationships>

</file>

<file path=ppt/slides/_rels/slide7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292_ca_object_representations_media_3153_large717.jpg"/>
</Relationships>

</file>

<file path=ppt/slides/_rels/slide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504_ca_object_representations_media_648_large72.jpg"/>
</Relationships>

</file>

<file path=ppt/slides/_rels/slide7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90_ca_object_representations_media_3189_large718.jpg"/>
</Relationships>

</file>

<file path=ppt/slides/_rels/slide7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323_ca_object_representations_media_3216_large719.jpg"/>
</Relationships>

</file>

<file path=ppt/slides/_rels/slide7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6_ca_object_representations_media_3251_large720.jpg"/>
</Relationships>

</file>

<file path=ppt/slides/_rels/slide7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76_ca_object_representations_media_3258_large721.jpg"/>
</Relationships>

</file>

<file path=ppt/slides/_rels/slide7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506_ca_object_representations_media_3261_large722.jpg"/>
</Relationships>

</file>

<file path=ppt/slides/_rels/slide7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490_ca_object_representations_media_3265_large723.jpg"/>
</Relationships>

</file>

<file path=ppt/slides/_rels/slide7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895_ca_object_representations_media_3271_large724.jpg"/>
</Relationships>

</file>

<file path=ppt/slides/_rels/slide7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175_ca_object_representations_media_3112_large725.jpg"/>
</Relationships>

</file>

<file path=ppt/slides/_rels/slide7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928_ca_object_representations_media_3117_large726.jpg"/>
</Relationships>

</file>

<file path=ppt/slides/_rels/slide7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760_ca_object_representations_media_3121_large727.jpg"/>
</Relationships>

</file>

<file path=ppt/slides/_rels/slide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9_ca_object_representations_media_652_large73.jpg"/>
</Relationships>

</file>

<file path=ppt/slides/_rels/slide7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221_ca_object_representations_media_3122_large728.jpg"/>
</Relationships>

</file>

<file path=ppt/slides/_rels/slide7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3_ca_object_representations_media_3130_large729.jpg"/>
</Relationships>

</file>

<file path=ppt/slides/_rels/slide7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18_ca_object_representations_media_3134_large730.jpg"/>
</Relationships>

</file>

<file path=ppt/slides/_rels/slide7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956_ca_object_representations_media_3140_large731.jpg"/>
</Relationships>

</file>

<file path=ppt/slides/_rels/slide7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897_ca_object_representations_media_3144_large732.jpg"/>
</Relationships>

</file>

<file path=ppt/slides/_rels/slide7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870_ca_object_representations_media_3147_large733.jpg"/>
</Relationships>

</file>

<file path=ppt/slides/_rels/slide7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621_ca_object_representations_media_3149_large734.jpg"/>
</Relationships>

</file>

<file path=ppt/slides/_rels/slide7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491_ca_object_representations_media_3156_large735.jpg"/>
</Relationships>

</file>

<file path=ppt/slides/_rels/slide7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956_ca_object_representations_media_3161_large736.jpg"/>
</Relationships>

</file>

<file path=ppt/slides/_rels/slide7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25_ca_object_representations_media_3163_large737.jpg"/>
</Relationships>

</file>

<file path=ppt/slides/_rels/slide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723_ca_object_representations_media_655_large74.jpg"/>
</Relationships>

</file>

<file path=ppt/slides/_rels/slide7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429_ca_object_representations_media_3166_large738.jpg"/>
</Relationships>

</file>

<file path=ppt/slides/_rels/slide7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031_ca_object_representations_media_3170_large739.jpg"/>
</Relationships>

</file>

<file path=ppt/slides/_rels/slide7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750_ca_object_representations_media_3174_large740.jpg"/>
</Relationships>

</file>

<file path=ppt/slides/_rels/slide7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767_ca_object_representations_media_3176_large741.jpg"/>
</Relationships>

</file>

<file path=ppt/slides/_rels/slide7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415_ca_object_representations_media_3180_large742.jpg"/>
</Relationships>

</file>

<file path=ppt/slides/_rels/slide7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849_ca_object_representations_media_3183_large743.jpg"/>
</Relationships>

</file>

<file path=ppt/slides/_rels/slide7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54_ca_object_representations_media_3187_large744.jpg"/>
</Relationships>

</file>

<file path=ppt/slides/_rels/slide7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3333_ca_object_representations_media_3193_large745.jpg"/>
</Relationships>

</file>

<file path=ppt/slides/_rels/slide7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45_ca_object_representations_media_3197_large746.jpg"/>
</Relationships>

</file>

<file path=ppt/slides/_rels/slide7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5_ca_object_representations_media_3199_large747.jpg"/>
</Relationships>

</file>

<file path=ppt/slides/_rels/slide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02_ca_object_representations_media_659_large75.jpg"/>
</Relationships>

</file>

<file path=ppt/slides/_rels/slide7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064_ca_object_representations_media_3202_large748.jpg"/>
</Relationships>

</file>

<file path=ppt/slides/_rels/slide7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128_ca_object_representations_media_3206_large749.jpg"/>
</Relationships>

</file>

<file path=ppt/slides/_rels/slide7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118_ca_object_representations_media_3209_large750.jpg"/>
</Relationships>

</file>

<file path=ppt/slides/_rels/slide7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894_ca_object_representations_media_3210_large751.jpg"/>
</Relationships>

</file>

<file path=ppt/slides/_rels/slide7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923_ca_object_representations_media_3211_large752.jpg"/>
</Relationships>

</file>

<file path=ppt/slides/_rels/slide7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14_ca_object_representations_media_3212_large753.jpg"/>
</Relationships>

</file>

<file path=ppt/slides/_rels/slide7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412_ca_object_representations_media_3213_large754.jpg"/>
</Relationships>

</file>

<file path=ppt/slides/_rels/slide7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832_ca_object_representations_media_3217_large755.jpg"/>
</Relationships>

</file>

<file path=ppt/slides/_rels/slide7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271_ca_object_representations_media_3221_large756.jpg"/>
</Relationships>

</file>

<file path=ppt/slides/_rels/slide7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748_ca_object_representations_media_3226_large757.jpg"/>
</Relationships>

</file>

<file path=ppt/slides/_rels/slide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681_ca_object_representations_media_663_large76.jpg"/>
</Relationships>

</file>

<file path=ppt/slides/_rels/slide7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042_ca_object_representations_media_3229_large758.jpg"/>
</Relationships>

</file>

<file path=ppt/slides/_rels/slide7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04_ca_object_representations_media_3230_large759.jpg"/>
</Relationships>

</file>

<file path=ppt/slides/_rels/slide7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1_ca_object_representations_media_3231_large760.jpg"/>
</Relationships>

</file>

<file path=ppt/slides/_rels/slide7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903_ca_object_representations_media_3232_large761.jpg"/>
</Relationships>

</file>

<file path=ppt/slides/_rels/slide7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3783_ca_object_representations_media_3233_large762.jpg"/>
</Relationships>

</file>

<file path=ppt/slides/_rels/slide7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08_ca_object_representations_media_3240_large763.jpg"/>
</Relationships>

</file>

<file path=ppt/slides/_rels/slide7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0027_ca_object_representations_media_3247_large764.jpg"/>
</Relationships>

</file>

<file path=ppt/slides/_rels/slide7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154_ca_object_representations_media_3255_large765.jpg"/>
</Relationships>

</file>

<file path=ppt/slides/_rels/slide7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71_ca_object_representations_media_3290_large766.jpg"/>
</Relationships>

</file>

<file path=ppt/slides/_rels/slide7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6_ca_object_representations_media_3284_large767.jpg"/>
</Relationships>

</file>

<file path=ppt/slides/_rels/slide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882_ca_object_representations_media_667_large77.jpg"/>
</Relationships>

</file>

<file path=ppt/slides/_rels/slide7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062_ca_object_representations_media_3291_large768.jpg"/>
</Relationships>

</file>

<file path=ppt/slides/_rels/slide7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198_ca_object_representations_media_3297_large769.jpg"/>
</Relationships>

</file>

<file path=ppt/slides/_rels/slide7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797_ca_object_representations_media_3302_large770.jpg"/>
</Relationships>

</file>

<file path=ppt/slides/_rels/slide7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200_ca_object_representations_media_3304_large771.jpg"/>
</Relationships>

</file>

<file path=ppt/slides/_rels/slide7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09_ca_object_representations_media_3307_large772.jpg"/>
</Relationships>

</file>

<file path=ppt/slides/_rels/slide7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0_ca_object_representations_media_3310_large773.jpg"/>
</Relationships>

</file>

<file path=ppt/slides/_rels/slide7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376_ca_object_representations_media_3314_large774.jpg"/>
</Relationships>

</file>

<file path=ppt/slides/_rels/slide7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800_ca_object_representations_media_3318_large775.jpg"/>
</Relationships>

</file>

<file path=ppt/slides/_rels/slide7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874_ca_object_representations_media_3322_large776.jpg"/>
</Relationships>

</file>

<file path=ppt/slides/_rels/slide7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610_ca_object_representations_media_3323_large777.jpg"/>
</Relationships>

</file>

<file path=ppt/slides/_rels/slide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8732_ca_object_representations_media_671_large78.jpg"/>
</Relationships>

</file>

<file path=ppt/slides/_rels/slide7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04_ca_object_representations_media_3328_large778.jpg"/>
</Relationships>

</file>

<file path=ppt/slides/_rels/slide7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874_ca_object_representations_media_3332_large779.jpg"/>
</Relationships>

</file>

<file path=ppt/slides/_rels/slide7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848_ca_object_representations_media_3334_large780.jpg"/>
</Relationships>

</file>

<file path=ppt/slides/_rels/slide7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3675_ca_object_representations_media_3335_large781.jpg"/>
</Relationships>

</file>

<file path=ppt/slides/_rels/slide7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626_ca_object_representations_media_3337_large782.jpg"/>
</Relationships>

</file>

<file path=ppt/slides/_rels/slide7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264_ca_object_representations_media_3341_large783.jpg"/>
</Relationships>

</file>

<file path=ppt/slides/_rels/slide7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1771_ca_object_representations_media_3343_large784.jpg"/>
</Relationships>

</file>

<file path=ppt/slides/_rels/slide7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272_ca_object_representations_media_3767_large785.jpg"/>
</Relationships>

</file>

<file path=ppt/slides/_rels/slide7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5088_ca_object_representations_media_3346_large786.jpg"/>
</Relationships>

</file>

<file path=ppt/slides/_rels/slide7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6041_ca_object_representations_media_3349_large787.jpg"/>
</Relationships>

</file>

<file path=ppt/slides/_rels/slide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470_ca_object_representations_media_478_large79.jpg"/>
</Relationships>

</file>

<file path=ppt/slides/_rels/slide7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963_ca_object_representations_media_3354_large788.jpg"/>
</Relationships>

</file>

<file path=ppt/slides/_rels/slide7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041_ca_object_representations_media_3360_large789.jpg"/>
</Relationships>

</file>

<file path=ppt/slides/_rels/slide7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028_ca_object_representations_media_3363_large790.jpg"/>
</Relationships>

</file>

<file path=ppt/slides/_rels/slide7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2518_ca_object_representations_media_3371_large791.jpg"/>
</Relationships>

</file>

<file path=ppt/slides/_rels/slide7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654_ca_object_representations_media_3375_large792.jpg"/>
</Relationships>

</file>

<file path=ppt/slides/_rels/slide7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74_ca_object_representations_media_3379_large793.jpg"/>
</Relationships>

</file>

<file path=ppt/slides/_rels/slide7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819_ca_object_representations_media_3382_large794.jpg"/>
</Relationships>

</file>

<file path=ppt/slides/_rels/slide7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550_ca_object_representations_media_3386_large795.jpg"/>
</Relationships>

</file>

<file path=ppt/slides/_rels/slide7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9590_ca_object_representations_media_3390_large796.jpg"/>
</Relationships>

</file>

<file path=ppt/slides/_rels/slide7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573_ca_object_representations_media_3394_large797.jpg"/>
</Relationships>

</file>

<file path=ppt/slides/_rels/slide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0270_ca_object_representations_media_370_large8.jpg"/>
</Relationships>

</file>

<file path=ppt/slides/_rels/slide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662_ca_object_representations_media_479_large80.jpg"/>
</Relationships>

</file>

<file path=ppt/slides/_rels/slide8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944_ca_object_representations_media_3401_large798.jpg"/>
</Relationships>

</file>

<file path=ppt/slides/_rels/slide8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209_ca_object_representations_media_3406_large799.jpg"/>
</Relationships>

</file>

<file path=ppt/slides/_rels/slide8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402_ca_object_representations_media_3411_large800.jpg"/>
</Relationships>

</file>

<file path=ppt/slides/_rels/slide8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4741_ca_object_representations_media_3416_large801.jpg"/>
</Relationships>

</file>

<file path=ppt/slides/_rels/slide8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2_ca_object_representations_media_3419_large802.jpg"/>
</Relationships>

</file>

<file path=ppt/slides/_rels/slide8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701_ca_object_representations_media_3420_large803.jpg"/>
</Relationships>

</file>

<file path=ppt/slides/_rels/slide8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695_ca_object_representations_media_3421_large804.jpg"/>
</Relationships>

</file>

<file path=ppt/slides/_rels/slide8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463_ca_object_representations_media_3426_large805.jpg"/>
</Relationships>

</file>

<file path=ppt/slides/_rels/slide8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5576_ca_object_representations_media_3430_large806.jpg"/>
</Relationships>

</file>

<file path=ppt/slides/_rels/slide8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970_ca_object_representations_media_3435_large807.jpg"/>
</Relationships>

</file>

<file path=ppt/slides/_rels/slide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786_ca_object_representations_media_480_large81.jpg"/>
</Relationships>

</file>

<file path=ppt/slides/_rels/slide8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437_ca_object_representations_media_3439_large808.jpg"/>
</Relationships>

</file>

<file path=ppt/slides/_rels/slide8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8298_ca_object_representations_media_3444_large809.jpg"/>
</Relationships>

</file>

<file path=ppt/slides/_rels/slide8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1_ca_object_representations_media_3446_large810.jpg"/>
</Relationships>

</file>

<file path=ppt/slides/_rels/slide8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6799_ca_object_representations_media_3450_large811.jpg"/>
</Relationships>

</file>

<file path=ppt/slides/_rels/slide8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6191_ca_object_representations_media_3456_large812.jpg"/>
</Relationships>

</file>

<file path=ppt/slides/_rels/slide8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610_ca_object_representations_media_3460_large813.jpg"/>
</Relationships>

</file>

<file path=ppt/slides/_rels/slide8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22_ca_object_representations_media_3464_large814.jpg"/>
</Relationships>

</file>

<file path=ppt/slides/_rels/slide8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4944_ca_object_representations_media_3288_large815.jpg"/>
</Relationships>

</file>

<file path=ppt/slides/_rels/slide8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38_ca_object_representations_media_3465_large816.jpg"/>
</Relationships>

</file>

<file path=ppt/slides/_rels/slide81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712_ca_object_representations_media_3469_large817.jpg"/>
</Relationships>

</file>

<file path=ppt/slides/_rels/slide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123_ca_object_representations_media_481_large82.jpg"/>
</Relationships>

</file>

<file path=ppt/slides/_rels/slide82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4077_ca_object_representations_media_3474_large818.jpg"/>
</Relationships>

</file>

<file path=ppt/slides/_rels/slide82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1137_ca_object_representations_media_3481_large819.jpg"/>
</Relationships>

</file>

<file path=ppt/slides/_rels/slide82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7967_ca_object_representations_media_3487_large820.jpg"/>
</Relationships>

</file>

<file path=ppt/slides/_rels/slide82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435_ca_object_representations_media_3491_large821.jpg"/>
</Relationships>

</file>

<file path=ppt/slides/_rels/slide82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345_ca_object_representations_media_3494_large822.jpg"/>
</Relationships>

</file>

<file path=ppt/slides/_rels/slide82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501_ca_object_representations_media_3499_large823.jpg"/>
</Relationships>

</file>

<file path=ppt/slides/_rels/slide82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3774_ca_object_representations_media_3503_large824.jpg"/>
</Relationships>

</file>

<file path=ppt/slides/_rels/slide82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711_ca_object_representations_media_3506_large825.jpg"/>
</Relationships>

</file>

<file path=ppt/slides/_rels/slide82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096_ca_object_representations_media_3776_large826.jpg"/>
</Relationships>

</file>

<file path=ppt/slides/_rels/slide82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056_ca_object_representations_media_3509_large827.jpg"/>
</Relationships>

</file>

<file path=ppt/slides/_rels/slide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756_ca_object_representations_media_482_large83.jpg"/>
</Relationships>

</file>

<file path=ppt/slides/_rels/slide83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3734_ca_object_representations_media_3513_large828.jpg"/>
</Relationships>

</file>

<file path=ppt/slides/_rels/slide83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770_ca_object_representations_media_3514_large829.jpg"/>
</Relationships>

</file>

<file path=ppt/slides/_rels/slide83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177_ca_object_representations_media_3519_large830.jpg"/>
</Relationships>

</file>

<file path=ppt/slides/_rels/slide83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276_ca_object_representations_media_3523_large831.jpg"/>
</Relationships>

</file>

<file path=ppt/slides/_rels/slide83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860_ca_object_representations_media_3527_large832.jpg"/>
</Relationships>

</file>

<file path=ppt/slides/_rels/slide83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319_ca_object_representations_media_3531_large833.jpg"/>
</Relationships>

</file>

<file path=ppt/slides/_rels/slide83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718_ca_object_representations_media_3534_large834.jpg"/>
</Relationships>

</file>

<file path=ppt/slides/_rels/slide83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5790_ca_object_representations_media_3540_large835.jpg"/>
</Relationships>

</file>

<file path=ppt/slides/_rels/slide83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774_ca_object_representations_media_3545_large836.jpg"/>
</Relationships>

</file>

<file path=ppt/slides/_rels/slide83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717_ca_object_representations_media_3549_large837.jpg"/>
</Relationships>

</file>

<file path=ppt/slides/_rels/slide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543_ca_object_representations_media_483_large84.jpg"/>
</Relationships>

</file>

<file path=ppt/slides/_rels/slide84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506_ca_object_representations_media_3553_large838.jpg"/>
</Relationships>

</file>

<file path=ppt/slides/_rels/slide84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4194_ca_object_representations_media_3557_large839.jpg"/>
</Relationships>

</file>

<file path=ppt/slides/_rels/slide84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6212_ca_object_representations_media_3563_large840.jpg"/>
</Relationships>

</file>

<file path=ppt/slides/_rels/slide84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538_ca_object_representations_media_3571_large841.jpg"/>
</Relationships>

</file>

<file path=ppt/slides/_rels/slide84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6214_ca_object_representations_media_3576_large842.jpg"/>
</Relationships>

</file>

<file path=ppt/slides/_rels/slide84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601_ca_object_representations_media_3581_large843.jpg"/>
</Relationships>

</file>

<file path=ppt/slides/_rels/slide84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2009_ca_object_representations_media_3586_large844.jpg"/>
</Relationships>

</file>

<file path=ppt/slides/_rels/slide84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474_ca_object_representations_media_3590_large845.jpg"/>
</Relationships>

</file>

<file path=ppt/slides/_rels/slide84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99_ca_object_representations_media_3592_large846.jpg"/>
</Relationships>

</file>

<file path=ppt/slides/_rels/slide84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969_ca_object_representations_media_3595_large847.jpg"/>
</Relationships>

</file>

<file path=ppt/slides/_rels/slide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0958_ca_object_representations_media_484_large85.jpg"/>
</Relationships>

</file>

<file path=ppt/slides/_rels/slide85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10_ca_object_representations_media_3597_large848.jpg"/>
</Relationships>

</file>

<file path=ppt/slides/_rels/slide85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169_ca_object_representations_media_3598_large849.jpg"/>
</Relationships>

</file>

<file path=ppt/slides/_rels/slide85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164_ca_object_representations_media_3600_large850.jpg"/>
</Relationships>

</file>

<file path=ppt/slides/_rels/slide85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544_ca_object_representations_media_3602_large851.jpg"/>
</Relationships>

</file>

<file path=ppt/slides/_rels/slide85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404_ca_object_representations_media_3607_large852.jpg"/>
</Relationships>

</file>

<file path=ppt/slides/_rels/slide85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093_ca_object_representations_media_3612_large853.jpg"/>
</Relationships>

</file>

<file path=ppt/slides/_rels/slide85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2156_ca_object_representations_media_3615_large854.jpg"/>
</Relationships>

</file>

<file path=ppt/slides/_rels/slide85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188_ca_object_representations_media_3617_large855.jpg"/>
</Relationships>

</file>

<file path=ppt/slides/_rels/slide85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8508_ca_object_representations_media_3622_large856.jpg"/>
</Relationships>

</file>

<file path=ppt/slides/_rels/slide85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783_ca_object_representations_media_3626_large857.jpg"/>
</Relationships>

</file>

<file path=ppt/slides/_rels/slide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7313_ca_object_representations_media_485_large86.jpg"/>
</Relationships>

</file>

<file path=ppt/slides/_rels/slide86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264_ca_object_representations_media_3629_large858.jpg"/>
</Relationships>

</file>

<file path=ppt/slides/_rels/slide86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015_ca_object_representations_media_3632_large859.jpg"/>
</Relationships>

</file>

<file path=ppt/slides/_rels/slide86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918_ca_object_representations_media_3637_large860.jpg"/>
</Relationships>

</file>

<file path=ppt/slides/_rels/slide86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32_ca_object_representations_media_3641_large861.jpg"/>
</Relationships>

</file>

<file path=ppt/slides/_rels/slide86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123_ca_object_representations_media_3763_large862.jpg"/>
</Relationships>

</file>

<file path=ppt/slides/_rels/slide86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5567_ca_object_representations_media_3646_large863.jpg"/>
</Relationships>

</file>

<file path=ppt/slides/_rels/slide86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5794_ca_object_representations_media_3649_large864.jpg"/>
</Relationships>

</file>

<file path=ppt/slides/_rels/slide86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419_ca_object_representations_media_3654_large865.jpg"/>
</Relationships>

</file>

<file path=ppt/slides/_rels/slide86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6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846_ca_object_representations_media_486_large87.jpg"/>
</Relationships>

</file>

<file path=ppt/slides/_rels/slide87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7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7486_ca_object_representations_media_3772_large866.jpg"/>
</Relationships>

</file>

<file path=ppt/slides/_rels/slide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7694_ca_object_representations_media_3782_large88.jpg"/>
</Relationships>

</file>

<file path=ppt/slides/_rels/slide88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9332_ca_object_representations_media_3774_large867.jpg"/>
</Relationships>

</file>

<file path=ppt/slides/_rels/slide88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</Relationships>

</file>

<file path=ppt/slides/_rels/slide88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4532_ca_object_representations_media_3775_large868.jpg"/>
</Relationships>

</file>

<file path=ppt/slides/_rels/slide88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2254_ca_object_representations_media_3661_large869.jpg"/>
</Relationships>

</file>

<file path=ppt/slides/_rels/slide88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6194_ca_object_representations_media_3663_large870.jpg"/>
</Relationships>

</file>

<file path=ppt/slides/_rels/slide88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5276_ca_object_representations_media_3667_large871.jpg"/>
</Relationships>

</file>

<file path=ppt/slides/_rels/slide88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0552_ca_object_representations_media_3672_large872.jpg"/>
</Relationships>

</file>

<file path=ppt/slides/_rels/slide88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67_ca_object_representations_media_3674_large873.jpg"/>
</Relationships>

</file>

<file path=ppt/slides/_rels/slide8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8696_ca_object_representations_media_3676_large874.jpg"/>
</Relationships>

</file>

<file path=ppt/slides/_rels/slide8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779_ca_object_representations_media_727_large89.jpg"/>
</Relationships>

</file>

<file path=ppt/slides/_rels/slide8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570_ca_object_representations_media_3679_large875.jpg"/>
</Relationships>

</file>

<file path=ppt/slides/_rels/slide8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31_ca_object_representations_media_3757_large876.jpg"/>
</Relationships>

</file>

<file path=ppt/slides/_rels/slide8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9363_ca_object_representations_media_3691_large877.jpg"/>
</Relationships>

</file>

<file path=ppt/slides/_rels/slide8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1620_ca_object_representations_media_3695_large878.jpg"/>
</Relationships>

</file>

<file path=ppt/slides/_rels/slide8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4541_ca_object_representations_media_3700_large879.jpg"/>
</Relationships>

</file>

<file path=ppt/slides/_rels/slide8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15_ca_object_representations_media_3704_large880.jpg"/>
</Relationships>

</file>

<file path=ppt/slides/_rels/slide8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8585_ca_object_representations_media_3708_large881.jpg"/>
</Relationships>

</file>

<file path=ppt/slides/_rels/slide8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4628_ca_object_representations_media_3713_large882.jpg"/>
</Relationships>

</file>

<file path=ppt/slides/_rels/slide8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20272_ca_object_representations_media_3717_large883.jpg"/>
</Relationships>

</file>

<file path=ppt/slides/_rels/slide8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0266_ca_object_representations_media_3721_large884.jpg"/>
</Relationships>

</file>

<file path=ppt/slides/_rels/slide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288_ca_object_representations_media_460_large9.jpg"/>
</Relationships>

</file>

<file path=ppt/slides/_rels/slide9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20_ca_object_representations_media_779_large90.jpg"/>
</Relationships>

</file>

<file path=ppt/slides/_rels/slide90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7416_ca_object_representations_media_3723_large885.jpg"/>
</Relationships>

</file>

<file path=ppt/slides/_rels/slide90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832_ca_object_representations_media_3725_large886.jpg"/>
</Relationships>

</file>

<file path=ppt/slides/_rels/slide90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6771_ca_object_representations_media_3728_large887.jpg"/>
</Relationships>

</file>

<file path=ppt/slides/_rels/slide90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9283_ca_object_representations_media_3732_large888.jpg"/>
</Relationships>

</file>

<file path=ppt/slides/_rels/slide90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200_ca_object_representations_media_3735_large889.jpg"/>
</Relationships>

</file>

<file path=ppt/slides/_rels/slide90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7593_ca_object_representations_media_3736_large890.jpg"/>
</Relationships>

</file>

<file path=ppt/slides/_rels/slide90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488_ca_object_representations_media_3742_large891.jpg"/>
</Relationships>

</file>

<file path=ppt/slides/_rels/slide90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8635_ca_object_representations_media_3746_large892.jpg"/>
</Relationships>

</file>

<file path=ppt/slides/_rels/slide90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5805_ca_object_representations_media_3777_large893.jpg"/>
</Relationships>

</file>

<file path=ppt/slides/_rels/slide90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9596_ca_object_representations_media_3749_large894.jpg"/>
</Relationships>

</file>

<file path=ppt/slides/_rels/slide9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7174_ca_object_representations_media_794_large91.jpg"/>
</Relationships>

</file>

<file path=ppt/slides/_rels/slide910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2830_ca_object_representations_media_3754_large895.jpg"/>
</Relationships>

</file>

<file path=ppt/slides/_rels/slide911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8306_ca_object_representations_media_3783_large896.jpg"/>
</Relationships>

</file>

<file path=ppt/slides/_rels/slide91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4083_ca_object_representations_media_3786_large897.jpg"/>
</Relationships>

</file>

<file path=ppt/slides/_rels/slide91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9499_ca_object_representations_media_3787_large898.jpg"/>
</Relationships>

</file>

<file path=ppt/slides/_rels/slide91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9844_ca_object_representations_media_3788_large899.jpg"/>
</Relationships>

</file>

<file path=ppt/slides/_rels/slide91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3388_ca_object_representations_media_3789_large900.jpg"/>
</Relationships>

</file>

<file path=ppt/slides/_rels/slide91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4403_ca_object_representations_media_3790_large901.jpg"/>
</Relationships>

</file>

<file path=ppt/slides/_rels/slide91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91490_ca_object_representations_media_3791_large902.jpg"/>
</Relationships>

</file>

<file path=ppt/slides/_rels/slide91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542_ca_object_representations_media_3792_large903.jpg"/>
</Relationships>

</file>

<file path=ppt/slides/_rels/slide92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71551_ca_object_representations_media_798_large92.jpg"/>
</Relationships>

</file>

<file path=ppt/slides/_rels/slide93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2764_ca_object_representations_media_802_large93.jpg"/>
</Relationships>

</file>

<file path=ppt/slides/_rels/slide94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8132_ca_object_representations_media_807_large94.jpg"/>
</Relationships>

</file>

<file path=ppt/slides/_rels/slide95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8322_ca_object_representations_media_812_large95.jpg"/>
</Relationships>

</file>

<file path=ppt/slides/_rels/slide96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59008_ca_object_representations_media_816_large96.jpg"/>
</Relationships>

</file>

<file path=ppt/slides/_rels/slide97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66488_ca_object_representations_media_817_large97.jpg"/>
</Relationships>

</file>

<file path=ppt/slides/_rels/slide98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13986_ca_object_representations_media_733_large98.jpg"/>
</Relationships>

</file>

<file path=ppt/slides/_rels/slide99.xml.rels><?xml version="1.0" encoding="UTF-8" standalone="yes"?>
<Relationships xmlns="http://schemas.openxmlformats.org/package/2006/relationships">
  <Relationship Id="rId1" Type="http://schemas.openxmlformats.org/officeDocument/2006/relationships/slideLayout" Target="../slideLayouts/slideLayout1.xml"/>
  <Relationship Id="rId2" Type="http://schemas.openxmlformats.org/officeDocument/2006/relationships/image" Target="../media/37338_ca_object_representations_media_737_large99.jpg"/>
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estra Senora de la Salud (CA1)]]>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CA10)]]></a:t>
            </a:r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Pinneapple (VM12)]]></a:t>
            </a:r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owl (VM13)]]>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asket and Lime (VM14)]]>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Holding White Object (VM15)]]></a:t>
            </a:r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ice Officer (VM16)]]>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Purse (VM17)]]>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with Fruit Basket and Onions (VM18)]]></a:t>
            </a: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Birds Candle holder (VM19)]]></a:t>
            </a: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ucks Candelabra (VM20)]]></a:t>
            </a:r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, Fox and Face Candelabra (VM21)]]>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47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CA11)]]></a:t>
            </a: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ndelabra with Animals and Flowers (M1001)]]>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on Donkey (M1002)]]></a:t>
            </a: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ular Vessel (M1003)]]></a:t>
            </a: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le Holder (M1004)]]></a:t>
            </a: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12 Piece Nativity Scene (M1005 / 1006)]]></a:t>
            </a:r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Wall Sconces with 2 Birds ( 2 Pieces) (M1007)]]></a:t>
            </a: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(M1008)]]></a:t>
            </a: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Team of Horses (M1009)]]></a:t>
            </a: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Shaped Candelabra (M1010)]]></a:t>
            </a: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(M1011)]]>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72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pine cone (CA12)]]></a:t>
            </a: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ice Candle Holder (M1012)]]></a:t>
            </a:r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43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Virgin of Solitude) (M1013)]]></a:t>
            </a: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os Desamparados (M1014)]]></a:t>
            </a:r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with Child                                                                  Virgen del Carmen (M1015)]]></a:t>
            </a: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Madonna with Gold Crown (M1016)]]></a:t>
            </a:r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57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uilar Flight into Egypt (4 pieces) (M1017)]]>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81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ird (M1018)]]>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with Sword (M1019)]]></a:t>
            </a:r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91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1 (12 pieces) (M1020a)]]>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guilar Nativity #2 (13 pieces) (M1020b)]]>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mask (CA13)]]></a:t>
            </a:r>
          </a:p>
        </p:txBody>
      </p:sp>
    </p:spTree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21)]]>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Maiden with Basket (M1023)]]></a:t>
            </a:r>
          </a:p>
        </p:txBody>
      </p:sp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Bowl (M1024)]]></a:t>
            </a:r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57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Virgen de la Soledad (M1025)]]></a:t>
            </a:r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Pitchers (M1026)]]></a:t>
            </a:r>
          </a:p>
        </p:txBody>
      </p:sp>
    </p:spTree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Flower (M1027)]]></a:t>
            </a:r>
          </a:p>
        </p:txBody>
      </p:sp>
    </p:spTree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and Black Nativity (Nacimiento) (8 pieces) (M1028)]]></a:t>
            </a:r>
          </a:p>
        </p:txBody>
      </p:sp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Totem (M1029)]]></a:t>
            </a:r>
          </a:p>
        </p:txBody>
      </p:sp>
    </p:spTree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57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lay Virgin covered with Flowers (M1030)]]></a:t>
            </a:r>
          </a:p>
        </p:txBody>
      </p:sp>
    </p:spTree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Guadalupe (M1031)]]>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2 snakes, horns (CA14)]]></a:t>
            </a:r>
          </a:p>
        </p:txBody>
      </p:sp>
    </p:spTree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 Clay Pot with Lizards (M1032)]]></a:t>
            </a:r>
          </a:p>
        </p:txBody>
      </p:sp>
    </p:spTree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Candelabra (M1033)]]></a:t>
            </a:r>
          </a:p>
        </p:txBody>
      </p:sp>
    </p:spTree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38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uñeca dressed in the style of Isthmus of Tehuantepec (M1034)]]></a:t>
            </a:r>
          </a:p>
        </p:txBody>
      </p:sp>
    </p:spTree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er with Two Flower Baskets (M1035)]]></a:t>
            </a:r>
          </a:p>
        </p:txBody>
      </p:sp>
    </p:spTree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ided Sculpture with Nativity Scenes (M1036)]]></a:t>
            </a:r>
          </a:p>
        </p:txBody>
      </p:sp>
    </p:spTree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ed Wood Nativity (12 pieces) (M1037)]]></a:t>
            </a:r>
          </a:p>
        </p:txBody>
      </p:sp>
    </p:spTree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semen Standing (3 pieces) (M1038)]]></a:t>
            </a:r>
          </a:p>
        </p:txBody>
      </p:sp>
    </p:spTree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Wood Carved Wiseman riding on Animals (M1039)]]></a:t>
            </a:r>
          </a:p>
        </p:txBody>
      </p:sp>
    </p:spTree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(M1040)]]></a:t>
            </a:r>
          </a:p>
        </p:txBody>
      </p:sp>
    </p:spTree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aying Angel, 1981 (M1041)]]>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le / female mask owl and lizards on top (CA15)]]></a:t>
            </a:r>
          </a:p>
        </p:txBody>
      </p:sp>
    </p:spTree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with Corn in Shelter (1 piece) (M1042)]]></a:t>
            </a:r>
          </a:p>
        </p:txBody>
      </p:sp>
    </p:spTree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62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nalá Burnished Nativity (11 Pieces) (M1043)]]></a:t>
            </a:r>
          </a:p>
        </p:txBody>
      </p:sp>
    </p:spTree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Nativity (Nacimiento) (10 pieces) (M1055)]]></a:t>
            </a:r>
          </a:p>
        </p:txBody>
      </p:sp>
    </p:spTree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Nativity (Nacimiento) Candle Holder (M1056)]]></a:t>
            </a:r>
          </a:p>
        </p:txBody>
      </p:sp>
    </p:spTree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Guitar Candle Holder (M1057)]]></a:t>
            </a:r>
          </a:p>
        </p:txBody>
      </p:sp>
    </p:spTree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(Nacimiento) with Stars Candle Holder (M1059)]]></a:t>
            </a:r>
          </a:p>
        </p:txBody>
      </p:sp>
    </p:spTree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Owls (M1061)]]></a:t>
            </a:r>
          </a:p>
        </p:txBody>
      </p:sp>
    </p:spTree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of Life Candelabra with Person, Birds, Animals (M1062)]]></a:t>
            </a:r>
          </a:p>
        </p:txBody>
      </p:sp>
    </p:spTree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696575" cy="4572000"/>
          <a:chOff x="0" y="228600"/>
          <a:chExt cx="106965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239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Nativity (12 pieces) (M1063)]]></a:t>
            </a:r>
          </a:p>
        </p:txBody>
      </p:sp>
    </p:spTree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Clay Nativity (1 piece) (M1065)]]>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Warrior mask (CA16)]]></a:t>
            </a:r>
          </a:p>
        </p:txBody>
      </p:sp>
    </p:spTree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505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epal Nativity (11 pieces) (M1066)]]></a:t>
            </a:r>
          </a:p>
        </p:txBody>
      </p:sp>
    </p:spTree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Church Scene Nativity  (1 of 2) (M1067a)]]></a:t>
            </a:r>
          </a:p>
        </p:txBody>
      </p:sp>
    </p:spTree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 (Bell Scene) Nativity (2 of 2 ) (M1067b)]]></a:t>
            </a:r>
          </a:p>
        </p:txBody>
      </p:sp>
    </p:spTree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210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e American Nativity (13 pieces) (M1068)]]></a:t>
            </a:r>
          </a:p>
        </p:txBody>
      </p:sp>
    </p:spTree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es Nativity (3 pieces) (M1070)]]></a:t>
            </a:r>
          </a:p>
        </p:txBody>
      </p:sp>
    </p:spTree>
  </p:cSld>
  <p:clrMapOvr>
    <a:masterClrMapping/>
  </p:clrMapOvr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53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ruguayan Nativity (13 pieces) (M1071)]]></a:t>
            </a:r>
          </a:p>
        </p:txBody>
      </p:sp>
    </p:spTree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Candle Candelabra Nativity (M1072)]]></a:t>
            </a:r>
          </a:p>
        </p:txBody>
      </p:sp>
    </p:spTree>
  </p:cSld>
  <p:clrMapOvr>
    <a:masterClrMapping/>
  </p:clrMapOvr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Nativity (11 pieces) (M1073)]]></a:t>
            </a:r>
          </a:p>
        </p:txBody>
      </p:sp>
    </p:spTree>
  </p:cSld>
  <p:clrMapOvr>
    <a:masterClrMapping/>
  </p:clrMapOvr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tivity Bas-Relief Carved from Tree (M1077)]]></a:t>
            </a:r>
          </a:p>
        </p:txBody>
      </p:sp>
    </p:spTree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Madonna and Child in Oval Pot (M1084)]]>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green lizard (CA17)]]></a:t>
            </a:r>
          </a:p>
        </p:txBody>
      </p:sp>
    </p:spTree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otted Feline (M1086)]]></a:t>
            </a:r>
          </a:p>
        </p:txBody>
      </p:sp>
    </p:spTree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rmadillo (M1088)]]></a:t>
            </a:r>
          </a:p>
        </p:txBody>
      </p:sp>
    </p:spTree>
  </p:cSld>
  <p:clrMapOvr>
    <a:masterClrMapping/>
  </p:clrMapOvr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Round Pot (M1092)]]></a:t>
            </a:r>
          </a:p>
        </p:txBody>
      </p:sp>
    </p:spTree>
  </p:cSld>
  <p:clrMapOvr>
    <a:masterClrMapping/>
  </p:clrMapOvr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Clay Pot with Blue Glaze Inside (M1093)]]></a:t>
            </a:r>
          </a:p>
        </p:txBody>
      </p:sp>
    </p:spTree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57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skimo Nativity (14 pieces) (M1096)]]></a:t>
            </a:r>
          </a:p>
        </p:txBody>
      </p:sp>
    </p:spTree>
  </p:cSld>
  <p:clrMapOvr>
    <a:masterClrMapping/>
  </p:clrMapOvr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Retablo (M1100)]]></a:t>
            </a:r>
          </a:p>
        </p:txBody>
      </p:sp>
    </p:spTree>
  </p:cSld>
  <p:clrMapOvr>
    <a:masterClrMapping/>
  </p:clrMapOvr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o Box Nativity set (Nicho) (9 pieces) (M1103)]]></a:t>
            </a:r>
          </a:p>
        </p:txBody>
      </p:sp>
    </p:spTree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Face (M1105)]]></a:t>
            </a:r>
          </a:p>
        </p:txBody>
      </p:sp>
    </p:spTree>
  </p:cSld>
  <p:clrMapOvr>
    <a:masterClrMapping/>
  </p:clrMapOvr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Candelabra (M1109)]]></a:t>
            </a:r>
          </a:p>
        </p:txBody>
      </p:sp>
    </p:spTree>
  </p:cSld>
  <p:clrMapOvr>
    <a:masterClrMapping/>
  </p:clrMapOvr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ee Single Candle Holder on clay base with a few people (M1110)]]>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lack devil mask with bird (CA18)]]></a:t>
            </a:r>
          </a:p>
        </p:txBody>
      </p:sp>
    </p:spTree>
  </p:cSld>
  <p:clrMapOvr>
    <a:masterClrMapping/>
  </p:clrMapOvr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33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ssel with Pre-Columbian Designs (M1111)]]></a:t>
            </a:r>
          </a:p>
        </p:txBody>
      </p:sp>
    </p:spTree>
  </p:cSld>
  <p:clrMapOvr>
    <a:masterClrMapping/>
  </p:clrMapOvr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Reproduction Figure with Skulls on Forehead (M1500)]]></a:t>
            </a:r>
          </a:p>
        </p:txBody>
      </p:sp>
    </p:spTree>
  </p:cSld>
  <p:clrMapOvr>
    <a:masterClrMapping/>
  </p:clrMapOvr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86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with braided hair (M1502)]]></a:t>
            </a:r>
          </a:p>
        </p:txBody>
      </p:sp>
    </p:spTree>
  </p:cSld>
  <p:clrMapOvr>
    <a:masterClrMapping/>
  </p:clrMapOvr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re-Columbian Figure Reprodiction (M1503)]]></a:t>
            </a:r>
          </a:p>
        </p:txBody>
      </p:sp>
    </p:spTree>
  </p:cSld>
  <p:clrMapOvr>
    <a:masterClrMapping/>
  </p:clrMapOvr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roduction Pre-Columbian Kneeling Warrior (M1511)]]></a:t>
            </a:r>
          </a:p>
        </p:txBody>
      </p:sp>
    </p:spTree>
  </p:cSld>
  <p:clrMapOvr>
    <a:masterClrMapping/>
  </p:clrMapOvr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Figure holding a Cup (M1515)]]></a:t>
            </a:r>
          </a:p>
        </p:txBody>
      </p:sp>
    </p:spTree>
  </p:cSld>
  <p:clrMapOvr>
    <a:masterClrMapping/>
  </p:clrMapOvr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ay Mayan Hut with Figures and Dogs (broken into 9 pieces) (M1519)]]></a:t>
            </a:r>
          </a:p>
        </p:txBody>
      </p:sp>
    </p:spTree>
  </p:cSld>
  <p:clrMapOvr>
    <a:masterClrMapping/>
  </p:clrMapOvr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ight into Egypt - Mary on Donkey (M1524)]]></a:t>
            </a:r>
          </a:p>
        </p:txBody>
      </p:sp>
    </p:spTree>
  </p:cSld>
  <p:clrMapOvr>
    <a:masterClrMapping/>
  </p:clrMapOvr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81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Nativity (12 pieces) (M1528)]]></a:t>
            </a:r>
          </a:p>
        </p:txBody>
      </p:sp>
    </p:spTree>
  </p:cSld>
  <p:clrMapOvr>
    <a:masterClrMapping/>
  </p:clrMapOvr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Brown Gourds that Open to Nativity (M1547)]]>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evil mask with skeleton (CA19)]]></a:t>
            </a:r>
          </a:p>
        </p:txBody>
      </p:sp>
    </p:spTree>
  </p:cSld>
  <p:clrMapOvr>
    <a:masterClrMapping/>
  </p:clrMapOvr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 Carved Birds (M1552)]]></a:t>
            </a:r>
          </a:p>
        </p:txBody>
      </p:sp>
    </p:spTree>
  </p:cSld>
  <p:clrMapOvr>
    <a:masterClrMapping/>
  </p:clrMapOvr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y, Joseph and Jesus Standing Together (M1554)]]></a:t>
            </a:r>
          </a:p>
        </p:txBody>
      </p:sp>
    </p:spTree>
  </p:cSld>
  <p:clrMapOvr>
    <a:masterClrMapping/>
  </p:clrMapOvr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o Virgin of Guadalupe (M1555)]]></a:t>
            </a:r>
          </a:p>
        </p:txBody>
      </p:sp>
    </p:spTree>
  </p:cSld>
  <p:clrMapOvr>
    <a:masterClrMapping/>
  </p:clrMapOvr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on Wood base (M1559)]]></a:t>
            </a:r>
          </a:p>
        </p:txBody>
      </p:sp>
    </p:spTree>
  </p:cSld>
  <p:clrMapOvr>
    <a:masterClrMapping/>
  </p:clrMapOvr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Plaque (M1570)]]></a:t>
            </a:r>
          </a:p>
        </p:txBody>
      </p:sp>
    </p:spTree>
  </p:cSld>
  <p:clrMapOvr>
    <a:masterClrMapping/>
  </p:clrMapOvr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Nativity (8 pieces) (M1578)]]></a:t>
            </a:r>
          </a:p>
        </p:txBody>
      </p:sp>
    </p:spTree>
  </p:cSld>
  <p:clrMapOvr>
    <a:masterClrMapping/>
  </p:clrMapOvr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Angel (M1595)]]></a:t>
            </a:r>
          </a:p>
        </p:txBody>
      </p:sp>
    </p:spTree>
  </p:cSld>
  <p:clrMapOvr>
    <a:masterClrMapping/>
  </p:clrMapOvr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Kings (M1603)]]></a:t>
            </a:r>
          </a:p>
        </p:txBody>
      </p:sp>
    </p:spTree>
  </p:cSld>
  <p:clrMapOvr>
    <a:masterClrMapping/>
  </p:clrMapOvr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nd, Water, Light (M1604)]]></a:t>
            </a:r>
          </a:p>
        </p:txBody>
      </p:sp>
    </p:spTree>
  </p:cSld>
  <p:clrMapOvr>
    <a:masterClrMapping/>
  </p:clrMapOvr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95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Vase (M1605)]]>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. Michael with wings, sword and scales (CA2)]]>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acock and Babies (CA20)]]></a:t>
            </a:r>
          </a:p>
        </p:txBody>
      </p:sp>
    </p:spTree>
  </p:cSld>
  <p:clrMapOvr>
    <a:masterClrMapping/>
  </p:clrMapOvr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Clay Candelabra (M1606)]]></a:t>
            </a:r>
          </a:p>
        </p:txBody>
      </p:sp>
    </p:spTree>
  </p:cSld>
  <p:clrMapOvr>
    <a:masterClrMapping/>
  </p:clrMapOvr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Incised Vase (M1607)]]></a:t>
            </a:r>
          </a:p>
        </p:txBody>
      </p:sp>
    </p:spTree>
  </p:cSld>
  <p:clrMapOvr>
    <a:masterClrMapping/>
  </p:clrMapOvr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ro Negro Pot   (M1608)]]></a:t>
            </a:r>
          </a:p>
        </p:txBody>
      </p:sp>
    </p:spTree>
  </p:cSld>
  <p:clrMapOvr>
    <a:masterClrMapping/>
  </p:clrMapOvr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Navajo Dance Wands (MU3471)]]></a:t>
            </a:r>
          </a:p>
        </p:txBody>
      </p:sp>
    </p:spTree>
  </p:cSld>
  <p:clrMapOvr>
    <a:masterClrMapping/>
  </p:clrMapOvr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3 Native American Fantasy Snakes (MU3472)]]></a:t>
            </a:r>
          </a:p>
        </p:txBody>
      </p:sp>
    </p:spTree>
  </p:cSld>
  <p:clrMapOvr>
    <a:masterClrMapping/>
  </p:clrMapOvr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vajo Chief's Blanket Third Phase (MU3473)]]></a:t>
            </a:r>
          </a:p>
        </p:txBody>
      </p:sp>
    </p:spTree>
  </p:cSld>
  <p:clrMapOvr>
    <a:masterClrMapping/>
  </p:clrMapOvr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28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guita Duck Pitcher (MU3477)]]></a:t>
            </a:r>
          </a:p>
        </p:txBody>
      </p:sp>
    </p:spTree>
  </p:cSld>
  <p:clrMapOvr>
    <a:masterClrMapping/>
  </p:clrMapOvr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rnished Pot from Mata Ortiz, Chihuahua (MU3478)]]></a:t>
            </a:r>
          </a:p>
        </p:txBody>
      </p:sp>
    </p:spTree>
  </p:cSld>
  <p:clrMapOvr>
    <a:masterClrMapping/>
  </p:clrMapOvr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Burnished Pot (MU3479)]]></a:t>
            </a:r>
          </a:p>
        </p:txBody>
      </p:sp>
    </p:spTree>
  </p:cSld>
  <p:clrMapOvr>
    <a:masterClrMapping/>
  </p:clrMapOvr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Terra Cotta Pot with Brown & Red Accents (MU3480)]]>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black skull mask with flowers (CA21)]]></a:t>
            </a:r>
          </a:p>
        </p:txBody>
      </p:sp>
    </p:spTree>
  </p:cSld>
  <p:clrMapOvr>
    <a:masterClrMapping/>
  </p:clrMapOvr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sas Grandes Vase (MU3481)]]></a:t>
            </a:r>
          </a:p>
        </p:txBody>
      </p:sp>
    </p:spTree>
  </p:cSld>
  <p:clrMapOvr>
    <a:masterClrMapping/>
  </p:clrMapOvr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eam & White Pot (MU3482)]]></a:t>
            </a:r>
          </a:p>
        </p:txBody>
      </p:sp>
    </p:spTree>
  </p:cSld>
  <p:clrMapOvr>
    <a:masterClrMapping/>
  </p:clrMapOvr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rra Cotta Bowl with Bird in Center (MU3483)]]></a:t>
            </a:r>
          </a:p>
        </p:txBody>
      </p:sp>
    </p:spTree>
  </p:cSld>
  <p:clrMapOvr>
    <a:masterClrMapping/>
  </p:clrMapOvr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Particle Board (MU3484)]]></a:t>
            </a:r>
          </a:p>
        </p:txBody>
      </p:sp>
    </p:spTree>
  </p:cSld>
  <p:clrMapOvr>
    <a:masterClrMapping/>
  </p:clrMapOvr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Seed Pot with lizards (MU3485)]]></a:t>
            </a:r>
          </a:p>
        </p:txBody>
      </p:sp>
    </p:spTree>
  </p:cSld>
  <p:clrMapOvr>
    <a:masterClrMapping/>
  </p:clrMapOvr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& White Zuni Pot with Tadpole Motif (MU3486)]]></a:t>
            </a:r>
          </a:p>
        </p:txBody>
      </p:sp>
    </p:spTree>
  </p:cSld>
  <p:clrMapOvr>
    <a:masterClrMapping/>
  </p:clrMapOvr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lay Black & White Acoma Pot (MU3487)]]></a:t>
            </a:r>
          </a:p>
        </p:txBody>
      </p:sp>
    </p:spTree>
  </p:cSld>
  <p:clrMapOvr>
    <a:masterClrMapping/>
  </p:clrMapOvr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White, Black & Tan Painted Pot (MU3488)]]></a:t>
            </a:r>
          </a:p>
        </p:txBody>
      </p:sp>
    </p:spTree>
  </p:cSld>
  <p:clrMapOvr>
    <a:masterClrMapping/>
  </p:clrMapOvr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zard Design (MU3489)]]></a:t>
            </a:r>
          </a:p>
        </p:txBody>
      </p:sp>
    </p:spTree>
  </p:cSld>
  <p:clrMapOvr>
    <a:masterClrMapping/>
  </p:clrMapOvr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33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Acoma Pot with Lid & Kokopelli design (MU3490)]]>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91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CA22)]]></a:t>
            </a:r>
          </a:p>
        </p:txBody>
      </p:sp>
    </p:spTree>
  </p:cSld>
  <p:clrMapOvr>
    <a:masterClrMapping/>
  </p:clrMapOvr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Clay Turtle (MU3491)]]></a:t>
            </a:r>
          </a:p>
        </p:txBody>
      </p:sp>
    </p:spTree>
  </p:cSld>
  <p:clrMapOvr>
    <a:masterClrMapping/>
  </p:clrMapOvr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hiti Pueblo Ceramic Frog (MU3492)]]></a:t>
            </a:r>
          </a:p>
        </p:txBody>
      </p:sp>
    </p:spTree>
  </p:cSld>
  <p:clrMapOvr>
    <a:masterClrMapping/>
  </p:clrMapOvr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and Tan Painted Pot (MU3493)]]></a:t>
            </a:r>
          </a:p>
        </p:txBody>
      </p:sp>
    </p:spTree>
  </p:cSld>
  <p:clrMapOvr>
    <a:masterClrMapping/>
  </p:clrMapOvr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Painted Pot (MU3494)]]></a:t>
            </a:r>
          </a:p>
        </p:txBody>
      </p:sp>
    </p:spTree>
  </p:cSld>
  <p:clrMapOvr>
    <a:masterClrMapping/>
  </p:clrMapOvr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rown & Tan Painted Incense Burner with Lizard Design (MU3495)]]></a:t>
            </a:r>
          </a:p>
        </p:txBody>
      </p:sp>
    </p:spTree>
  </p:cSld>
  <p:clrMapOvr>
    <a:masterClrMapping/>
  </p:clrMapOvr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Black & White Painted Bowl with Deer Design (MU3496)]]></a:t>
            </a:r>
          </a:p>
        </p:txBody>
      </p:sp>
    </p:spTree>
  </p:cSld>
  <p:clrMapOvr>
    <a:masterClrMapping/>
  </p:clrMapOvr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y Pipe Held by Warrior & Crocodile (MU3497)]]></a:t>
            </a:r>
          </a:p>
        </p:txBody>
      </p:sp>
    </p:spTree>
  </p:cSld>
  <p:clrMapOvr>
    <a:masterClrMapping/>
  </p:clrMapOvr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ainted Brown & Black Ceramic Pot (MU3498)]]></a:t>
            </a:r>
          </a:p>
        </p:txBody>
      </p:sp>
    </p:spTree>
  </p:cSld>
  <p:clrMapOvr>
    <a:masterClrMapping/>
  </p:clrMapOvr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7 Porcupine Quills (MU3499)]]></a:t>
            </a:r>
          </a:p>
        </p:txBody>
      </p:sp>
    </p:spTree>
  </p:cSld>
  <p:clrMapOvr>
    <a:masterClrMapping/>
  </p:clrMapOvr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Small Woven Cream & Brown Coil Pot (MU3500)]]>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ichol mask (CA23)]]></a:t>
            </a:r>
          </a:p>
        </p:txBody>
      </p:sp>
    </p:spTree>
  </p:cSld>
  <p:clrMapOvr>
    <a:masterClrMapping/>
  </p:clrMapOvr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a-O’Odham Yucca & Devil Claw Round Basket with Rim (MU3501)]]></a:t>
            </a:r>
          </a:p>
        </p:txBody>
      </p:sp>
    </p:spTree>
  </p:cSld>
  <p:clrMapOvr>
    <a:masterClrMapping/>
  </p:clrMapOvr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Round Basket (MU3502)]]></a:t>
            </a:r>
          </a:p>
        </p:txBody>
      </p:sp>
    </p:spTree>
  </p:cSld>
  <p:clrMapOvr>
    <a:masterClrMapping/>
  </p:clrMapOvr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Woven Yucca Basket (MU3503)]]></a:t>
            </a:r>
          </a:p>
        </p:txBody>
      </p:sp>
    </p:spTree>
  </p:cSld>
  <p:clrMapOvr>
    <a:masterClrMapping/>
  </p:clrMapOvr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hono-O’Odham Flat, Round Basket with Yucca Flower Pattern (MU3504)]]></a:t>
            </a:r>
          </a:p>
        </p:txBody>
      </p:sp>
    </p:spTree>
  </p:cSld>
  <p:clrMapOvr>
    <a:masterClrMapping/>
  </p:clrMapOvr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67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jibwe Porcupine Quill and Birch Bark Box (MU3505)]]></a:t>
            </a:r>
          </a:p>
        </p:txBody>
      </p:sp>
    </p:spTree>
  </p:cSld>
  <p:clrMapOvr>
    <a:masterClrMapping/>
  </p:clrMapOvr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urd Doll on Grass Ring Pedestal (MU3506)]]></a:t>
            </a:r>
          </a:p>
        </p:txBody>
      </p:sp>
    </p:spTree>
  </p:cSld>
  <p:clrMapOvr>
    <a:masterClrMapping/>
  </p:clrMapOvr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nger Stone Figure Sculpture with Bird Feathers (MU3507)]]></a:t>
            </a:r>
          </a:p>
        </p:txBody>
      </p:sp>
    </p:spTree>
  </p:cSld>
  <p:clrMapOvr>
    <a:masterClrMapping/>
  </p:clrMapOvr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oko) (MU3508)]]></a:t>
            </a:r>
          </a:p>
        </p:txBody>
      </p:sp>
    </p:spTree>
  </p:cSld>
  <p:clrMapOvr>
    <a:masterClrMapping/>
  </p:clrMapOvr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71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09)]]></a:t>
            </a:r>
          </a:p>
        </p:txBody>
      </p:sp>
    </p:spTree>
  </p:cSld>
  <p:clrMapOvr>
    <a:masterClrMapping/>
  </p:clrMapOvr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05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0)]]>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/ two serpents and owl (CA24)]]></a:t>
            </a:r>
          </a:p>
        </p:txBody>
      </p:sp>
    </p:spTree>
  </p:cSld>
  <p:clrMapOvr>
    <a:masterClrMapping/>
  </p:clrMapOvr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24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hasing Star) (MU3511)]]></a:t>
            </a:r>
          </a:p>
        </p:txBody>
      </p:sp>
    </p:spTree>
  </p:cSld>
  <p:clrMapOvr>
    <a:masterClrMapping/>
  </p:clrMapOvr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Zuni Fire God) (MU3512)]]></a:t>
            </a:r>
          </a:p>
        </p:txBody>
      </p:sp>
    </p:spTree>
  </p:cSld>
  <p:clrMapOvr>
    <a:masterClrMapping/>
  </p:clrMapOvr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24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Corn Maiden) (MU3513)]]></a:t>
            </a:r>
          </a:p>
        </p:txBody>
      </p:sp>
    </p:spTree>
  </p:cSld>
  <p:clrMapOvr>
    <a:masterClrMapping/>
  </p:clrMapOvr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95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Palhik Mana) (MU3515)]]></a:t>
            </a:r>
          </a:p>
        </p:txBody>
      </p:sp>
    </p:spTree>
  </p:cSld>
  <p:clrMapOvr>
    <a:masterClrMapping/>
  </p:clrMapOvr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MU3516)]]></a:t>
            </a:r>
          </a:p>
        </p:txBody>
      </p:sp>
    </p:spTree>
  </p:cSld>
  <p:clrMapOvr>
    <a:masterClrMapping/>
  </p:clrMapOvr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38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Shalako) (MU3517)]]></a:t>
            </a:r>
          </a:p>
        </p:txBody>
      </p:sp>
    </p:spTree>
  </p:cSld>
  <p:clrMapOvr>
    <a:masterClrMapping/>
  </p:clrMapOvr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Ogre Woman) (MU3518)]]></a:t>
            </a:r>
          </a:p>
        </p:txBody>
      </p:sp>
    </p:spTree>
  </p:cSld>
  <p:clrMapOvr>
    <a:masterClrMapping/>
  </p:clrMapOvr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Badger) (MU3519)]]></a:t>
            </a:r>
          </a:p>
        </p:txBody>
      </p:sp>
    </p:spTree>
  </p:cSld>
  <p:clrMapOvr>
    <a:masterClrMapping/>
  </p:clrMapOvr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opi  - Red Beard Long Hair) (MU3520)]]></a:t>
            </a:r>
          </a:p>
        </p:txBody>
      </p:sp>
    </p:spTree>
  </p:cSld>
  <p:clrMapOvr>
    <a:masterClrMapping/>
  </p:clrMapOvr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14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4th World" Painting (MU3523)]]>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387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with flowers and earrings (CA25)]]></a:t>
            </a:r>
          </a:p>
        </p:txBody>
      </p:sp>
    </p:spTree>
  </p:cSld>
  <p:clrMapOvr>
    <a:masterClrMapping/>
  </p:clrMapOvr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Shalako Kachina Painting (MU3525)]]></a:t>
            </a:r>
          </a:p>
        </p:txBody>
      </p:sp>
    </p:spTree>
  </p:cSld>
  <p:clrMapOvr>
    <a:masterClrMapping/>
  </p:clrMapOvr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un Father and Snake Painting (MU3526)]]></a:t>
            </a:r>
          </a:p>
        </p:txBody>
      </p:sp>
    </p:spTree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pache Christ (MU3527)]]></a:t>
            </a:r>
          </a:p>
        </p:txBody>
      </p:sp>
    </p:spTree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er scroll with rendering of mural on the interior walls of a painted kiva in the Southwest area (MU3528)]]></a:t>
            </a:r>
          </a:p>
        </p:txBody>
      </p:sp>
    </p:spTree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itiation Doll (MU1)]]></a:t>
            </a:r>
          </a:p>
        </p:txBody>
      </p:sp>
    </p:spTree>
  </p:cSld>
  <p:clrMapOvr>
    <a:masterClrMapping/>
  </p:clrMapOvr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goma Doll (MU2)]]></a:t>
            </a:r>
          </a:p>
        </p:txBody>
      </p:sp>
    </p:spTree>
  </p:cSld>
  <p:clrMapOvr>
    <a:masterClrMapping/>
  </p:clrMapOvr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emonial Doll (MU3)]]></a:t>
            </a:r>
          </a:p>
        </p:txBody>
      </p:sp>
    </p:spTree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sicwoyo Front Apron (MU4)]]></a:t>
            </a:r>
          </a:p>
        </p:txBody>
      </p:sp>
    </p:spTree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38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ll (MU5)]]></a:t>
            </a:r>
          </a:p>
        </p:txBody>
      </p:sp>
    </p:spTree>
  </p:cSld>
  <p:clrMapOvr>
    <a:masterClrMapping/>
  </p:clrMapOvr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iden Doll (MU6)]]>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rchid and Hummingbirds on driftwood base (CA26)]]></a:t>
            </a:r>
          </a:p>
        </p:txBody>
      </p:sp>
    </p:spTree>
  </p:cSld>
  <p:clrMapOvr>
    <a:masterClrMapping/>
  </p:clrMapOvr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kehli / Headdress (MU7)]]></a:t>
            </a:r>
          </a:p>
        </p:txBody>
      </p:sp>
    </p:spTree>
  </p:cSld>
  <p:clrMapOvr>
    <a:masterClrMapping/>
  </p:clrMapOvr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Rag Doll (MU8)]]></a:t>
            </a:r>
          </a:p>
        </p:txBody>
      </p:sp>
    </p:spTree>
  </p:cSld>
  <p:clrMapOvr>
    <a:masterClrMapping/>
  </p:clrMapOvr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48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Women Blanket (MU9)]]></a:t>
            </a:r>
          </a:p>
        </p:txBody>
      </p:sp>
    </p:spTree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Figures Blanket (MU10)]]></a:t>
            </a:r>
          </a:p>
        </p:txBody>
      </p:sp>
    </p:spTree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4 Beaded Coasters (MU11)]]></a:t>
            </a:r>
          </a:p>
        </p:txBody>
      </p:sp>
    </p:spTree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own, Black and White Coaster (MU12)]]></a:t>
            </a:r>
          </a:p>
        </p:txBody>
      </p:sp>
    </p:spTree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Woman, "Naya" (MU13)]]></a:t>
            </a:r>
          </a:p>
        </p:txBody>
      </p:sp>
    </p:spTree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38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rytelling Painted Pot (MU14)]]></a:t>
            </a:r>
          </a:p>
        </p:txBody>
      </p:sp>
    </p:spTree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 Pot with Lizard in Center (MU15)]]></a:t>
            </a:r>
          </a:p>
        </p:txBody>
      </p:sp>
    </p:spTree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ed Wave Pot (MU16)]]>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Good Times / Bad Times" Mask (CA27)]]></a:t>
            </a:r>
          </a:p>
        </p:txBody>
      </p:sp>
    </p:spTree>
  </p:cSld>
  <p:clrMapOvr>
    <a:masterClrMapping/>
  </p:clrMapOvr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r with belt pattern and base (MU17)]]></a:t>
            </a:r>
          </a:p>
        </p:txBody>
      </p:sp>
    </p:spTree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3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pi Hemis Kachina (MU18)]]></a:t>
            </a:r>
          </a:p>
        </p:txBody>
      </p:sp>
    </p:spTree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0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Wooden Spoons (MU19)]]></a:t>
            </a:r>
          </a:p>
        </p:txBody>
      </p:sp>
    </p:spTree>
  </p:cSld>
  <p:clrMapOvr>
    <a:masterClrMapping/>
  </p:clrMapOvr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ilili) (MU3514)]]></a:t>
            </a:r>
          </a:p>
        </p:txBody>
      </p:sp>
    </p:spTree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00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china Doll (Handprint Racer) (MU3521)]]></a:t>
            </a:r>
          </a:p>
        </p:txBody>
      </p:sp>
    </p:spTree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il Painting of Kachina Figure Framed in Wood (MU3524)]]></a:t>
            </a:r>
          </a:p>
        </p:txBody>
      </p:sp>
    </p:spTree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 (SE1)]]></a:t>
            </a:r>
          </a:p>
        </p:txBody>
      </p:sp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 (SE2)]]></a:t>
            </a:r>
          </a:p>
        </p:txBody>
      </p:sp>
    </p:spTree>
  </p:cSld>
  <p:clrMapOvr>
    <a:masterClrMapping/>
  </p:clrMapOvr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3 (SE3)]]></a:t>
            </a:r>
          </a:p>
        </p:txBody>
      </p:sp>
    </p:spTree>
  </p:cSld>
  <p:clrMapOvr>
    <a:masterClrMapping/>
  </p:clrMapOvr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4 (SE4)]]>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Tree of Life Mat (CA28)]]></a:t>
            </a:r>
          </a:p>
        </p:txBody>
      </p:sp>
    </p:spTree>
  </p:cSld>
  <p:clrMapOvr>
    <a:masterClrMapping/>
  </p:clrMapOvr>
</p:sld>
</file>

<file path=ppt/slides/slide2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5 (SE5)]]></a:t>
            </a:r>
          </a:p>
        </p:txBody>
      </p:sp>
    </p:spTree>
  </p:cSld>
  <p:clrMapOvr>
    <a:masterClrMapping/>
  </p:clrMapOvr>
</p:sld>
</file>

<file path=ppt/slides/slide2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6 (SE6)]]></a:t>
            </a:r>
          </a:p>
        </p:txBody>
      </p:sp>
    </p:spTree>
  </p:cSld>
  <p:clrMapOvr>
    <a:masterClrMapping/>
  </p:clrMapOvr>
</p:sld>
</file>

<file path=ppt/slides/slide2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7 (SE7)]]></a:t>
            </a:r>
          </a:p>
        </p:txBody>
      </p:sp>
    </p:spTree>
  </p:cSld>
  <p:clrMapOvr>
    <a:masterClrMapping/>
  </p:clrMapOvr>
</p:sld>
</file>

<file path=ppt/slides/slide2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8 (SE8)]]></a:t>
            </a:r>
          </a:p>
        </p:txBody>
      </p:sp>
    </p:spTree>
  </p:cSld>
  <p:clrMapOvr>
    <a:masterClrMapping/>
  </p:clrMapOvr>
</p:sld>
</file>

<file path=ppt/slides/slide2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9 (SE9)]]></a:t>
            </a:r>
          </a:p>
        </p:txBody>
      </p:sp>
    </p:spTree>
  </p:cSld>
  <p:clrMapOvr>
    <a:masterClrMapping/>
  </p:clrMapOvr>
</p:sld>
</file>

<file path=ppt/slides/slide2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0 (SE10)]]></a:t>
            </a:r>
          </a:p>
        </p:txBody>
      </p:sp>
    </p:spTree>
  </p:cSld>
  <p:clrMapOvr>
    <a:masterClrMapping/>
  </p:clrMapOvr>
</p:sld>
</file>

<file path=ppt/slides/slide2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1 (SE11)]]></a:t>
            </a:r>
          </a:p>
        </p:txBody>
      </p:sp>
    </p:spTree>
  </p:cSld>
  <p:clrMapOvr>
    <a:masterClrMapping/>
  </p:clrMapOvr>
</p:sld>
</file>

<file path=ppt/slides/slide2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2 (SE12)]]></a:t>
            </a:r>
          </a:p>
        </p:txBody>
      </p:sp>
    </p:spTree>
  </p:cSld>
  <p:clrMapOvr>
    <a:masterClrMapping/>
  </p:clrMapOvr>
</p:sld>
</file>

<file path=ppt/slides/slide2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3 (SE13)]]></a:t>
            </a:r>
          </a:p>
        </p:txBody>
      </p:sp>
    </p:spTree>
  </p:cSld>
  <p:clrMapOvr>
    <a:masterClrMapping/>
  </p:clrMapOvr>
</p:sld>
</file>

<file path=ppt/slides/slide2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4 (SE14)]]>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uble Headed Giraffe Candelabra (JO1)]]></a:t>
            </a:r>
          </a:p>
        </p:txBody>
      </p:sp>
    </p:spTree>
  </p:cSld>
  <p:clrMapOvr>
    <a:masterClrMapping/>
  </p:clrMapOvr>
</p:sld>
</file>

<file path=ppt/slides/slide2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5 (SE15)]]></a:t>
            </a:r>
          </a:p>
        </p:txBody>
      </p:sp>
    </p:spTree>
  </p:cSld>
  <p:clrMapOvr>
    <a:masterClrMapping/>
  </p:clrMapOvr>
</p:sld>
</file>

<file path=ppt/slides/slide2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6 (SE16)]]></a:t>
            </a:r>
          </a:p>
        </p:txBody>
      </p:sp>
    </p:spTree>
  </p:cSld>
  <p:clrMapOvr>
    <a:masterClrMapping/>
  </p:clrMapOvr>
</p:sld>
</file>

<file path=ppt/slides/slide2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7 (SE17)]]></a:t>
            </a:r>
          </a:p>
        </p:txBody>
      </p:sp>
    </p:spTree>
  </p:cSld>
  <p:clrMapOvr>
    <a:masterClrMapping/>
  </p:clrMapOvr>
</p:sld>
</file>

<file path=ppt/slides/slide2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8 (SE18)]]></a:t>
            </a:r>
          </a:p>
        </p:txBody>
      </p:sp>
    </p:spTree>
  </p:cSld>
  <p:clrMapOvr>
    <a:masterClrMapping/>
  </p:clrMapOvr>
</p:sld>
</file>

<file path=ppt/slides/slide2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19 (SE19)]]></a:t>
            </a:r>
          </a:p>
        </p:txBody>
      </p:sp>
    </p:spTree>
  </p:cSld>
  <p:clrMapOvr>
    <a:masterClrMapping/>
  </p:clrMapOvr>
</p:sld>
</file>

<file path=ppt/slides/slide2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0 (SE20)]]></a:t>
            </a:r>
          </a:p>
        </p:txBody>
      </p:sp>
    </p:spTree>
  </p:cSld>
  <p:clrMapOvr>
    <a:masterClrMapping/>
  </p:clrMapOvr>
</p:sld>
</file>

<file path=ppt/slides/slide2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1 (SE21)]]></a:t>
            </a:r>
          </a:p>
        </p:txBody>
      </p:sp>
    </p:spTree>
  </p:cSld>
  <p:clrMapOvr>
    <a:masterClrMapping/>
  </p:clrMapOvr>
</p:sld>
</file>

<file path=ppt/slides/slide2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2 (SE22)]]></a:t>
            </a:r>
          </a:p>
        </p:txBody>
      </p:sp>
    </p:spTree>
  </p:cSld>
  <p:clrMapOvr>
    <a:masterClrMapping/>
  </p:clrMapOvr>
</p:sld>
</file>

<file path=ppt/slides/slide2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3 (SE23)]]></a:t>
            </a:r>
          </a:p>
        </p:txBody>
      </p:sp>
    </p:spTree>
  </p:cSld>
  <p:clrMapOvr>
    <a:masterClrMapping/>
  </p:clrMapOvr>
</p:sld>
</file>

<file path=ppt/slides/slide2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4 (SE24)]]>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yote (CA3)]]>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Birds (JO2)]]></a:t>
            </a:r>
          </a:p>
        </p:txBody>
      </p:sp>
    </p:spTree>
  </p:cSld>
  <p:clrMapOvr>
    <a:masterClrMapping/>
  </p:clrMapOvr>
</p:sld>
</file>

<file path=ppt/slides/slide3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bstract Tile #25 (SE25)]]></a:t>
            </a:r>
          </a:p>
        </p:txBody>
      </p:sp>
    </p:spTree>
  </p:cSld>
  <p:clrMapOvr>
    <a:masterClrMapping/>
  </p:clrMapOvr>
</p:sld>
</file>

<file path=ppt/slides/slide3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1 (SE26)]]></a:t>
            </a:r>
          </a:p>
        </p:txBody>
      </p:sp>
    </p:spTree>
  </p:cSld>
  <p:clrMapOvr>
    <a:masterClrMapping/>
  </p:clrMapOvr>
</p:sld>
</file>

<file path=ppt/slides/slide3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2 (SE27)]]></a:t>
            </a:r>
          </a:p>
        </p:txBody>
      </p:sp>
    </p:spTree>
  </p:cSld>
  <p:clrMapOvr>
    <a:masterClrMapping/>
  </p:clrMapOvr>
</p:sld>
</file>

<file path=ppt/slides/slide3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3 (SE28)]]></a:t>
            </a:r>
          </a:p>
        </p:txBody>
      </p:sp>
    </p:spTree>
  </p:cSld>
  <p:clrMapOvr>
    <a:masterClrMapping/>
  </p:clrMapOvr>
</p:sld>
</file>

<file path=ppt/slides/slide3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4 (SE29)]]></a:t>
            </a:r>
          </a:p>
        </p:txBody>
      </p:sp>
    </p:spTree>
  </p:cSld>
  <p:clrMapOvr>
    <a:masterClrMapping/>
  </p:clrMapOvr>
</p:sld>
</file>

<file path=ppt/slides/slide3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5 (SE30)]]></a:t>
            </a:r>
          </a:p>
        </p:txBody>
      </p:sp>
    </p:spTree>
  </p:cSld>
  <p:clrMapOvr>
    <a:masterClrMapping/>
  </p:clrMapOvr>
</p:sld>
</file>

<file path=ppt/slides/slide3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6 (SE31)]]></a:t>
            </a:r>
          </a:p>
        </p:txBody>
      </p:sp>
    </p:spTree>
  </p:cSld>
  <p:clrMapOvr>
    <a:masterClrMapping/>
  </p:clrMapOvr>
</p:sld>
</file>

<file path=ppt/slides/slide3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7 (SE32)]]></a:t>
            </a:r>
          </a:p>
        </p:txBody>
      </p:sp>
    </p:spTree>
  </p:cSld>
  <p:clrMapOvr>
    <a:masterClrMapping/>
  </p:clrMapOvr>
</p:sld>
</file>

<file path=ppt/slides/slide3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Holding Pot Cross Legged Tile #8 (SE33)]]></a:t>
            </a:r>
          </a:p>
        </p:txBody>
      </p:sp>
    </p:spTree>
  </p:cSld>
  <p:clrMapOvr>
    <a:masterClrMapping/>
  </p:clrMapOvr>
</p:sld>
</file>

<file path=ppt/slides/slide3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 (SE34)]]>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Church (JO3)]]></a:t>
            </a:r>
          </a:p>
        </p:txBody>
      </p:sp>
    </p:spTree>
  </p:cSld>
  <p:clrMapOvr>
    <a:masterClrMapping/>
  </p:clrMapOvr>
</p:sld>
</file>

<file path=ppt/slides/slide3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2 (SE35)]]></a:t>
            </a:r>
          </a:p>
        </p:txBody>
      </p:sp>
    </p:spTree>
  </p:cSld>
  <p:clrMapOvr>
    <a:masterClrMapping/>
  </p:clrMapOvr>
</p:sld>
</file>

<file path=ppt/slides/slide3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3 (SE36)]]></a:t>
            </a:r>
          </a:p>
        </p:txBody>
      </p:sp>
    </p:spTree>
  </p:cSld>
  <p:clrMapOvr>
    <a:masterClrMapping/>
  </p:clrMapOvr>
</p:sld>
</file>

<file path=ppt/slides/slide3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4 (SE37)]]></a:t>
            </a:r>
          </a:p>
        </p:txBody>
      </p:sp>
    </p:spTree>
  </p:cSld>
  <p:clrMapOvr>
    <a:masterClrMapping/>
  </p:clrMapOvr>
</p:sld>
</file>

<file path=ppt/slides/slide3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5 (SE38)]]></a:t>
            </a:r>
          </a:p>
        </p:txBody>
      </p:sp>
    </p:spTree>
  </p:cSld>
  <p:clrMapOvr>
    <a:masterClrMapping/>
  </p:clrMapOvr>
</p:sld>
</file>

<file path=ppt/slides/slide3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6 (SE39)]]></a:t>
            </a:r>
          </a:p>
        </p:txBody>
      </p:sp>
    </p:spTree>
  </p:cSld>
  <p:clrMapOvr>
    <a:masterClrMapping/>
  </p:clrMapOvr>
</p:sld>
</file>

<file path=ppt/slides/slide3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7 (SE40)]]></a:t>
            </a:r>
          </a:p>
        </p:txBody>
      </p:sp>
    </p:spTree>
  </p:cSld>
  <p:clrMapOvr>
    <a:masterClrMapping/>
  </p:clrMapOvr>
</p:sld>
</file>

<file path=ppt/slides/slide3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8 (SE41)]]></a:t>
            </a:r>
          </a:p>
        </p:txBody>
      </p:sp>
    </p:spTree>
  </p:cSld>
  <p:clrMapOvr>
    <a:masterClrMapping/>
  </p:clrMapOvr>
</p:sld>
</file>

<file path=ppt/slides/slide3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9 (SE42)]]></a:t>
            </a:r>
          </a:p>
        </p:txBody>
      </p:sp>
    </p:spTree>
  </p:cSld>
  <p:clrMapOvr>
    <a:masterClrMapping/>
  </p:clrMapOvr>
</p:sld>
</file>

<file path=ppt/slides/slide3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0 (SE43)]]></a:t>
            </a:r>
          </a:p>
        </p:txBody>
      </p:sp>
    </p:spTree>
  </p:cSld>
  <p:clrMapOvr>
    <a:masterClrMapping/>
  </p:clrMapOvr>
</p:sld>
</file>

<file path=ppt/slides/slide3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1 (SE44)]]>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Candelabra (JO4)]]></a:t>
            </a:r>
          </a:p>
        </p:txBody>
      </p:sp>
    </p:spTree>
  </p:cSld>
  <p:clrMapOvr>
    <a:masterClrMapping/>
  </p:clrMapOvr>
</p:sld>
</file>

<file path=ppt/slides/slide3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2 (SE45)]]></a:t>
            </a:r>
          </a:p>
        </p:txBody>
      </p:sp>
    </p:spTree>
  </p:cSld>
  <p:clrMapOvr>
    <a:masterClrMapping/>
  </p:clrMapOvr>
</p:sld>
</file>

<file path=ppt/slides/slide3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3 (SE46)]]></a:t>
            </a:r>
          </a:p>
        </p:txBody>
      </p:sp>
    </p:spTree>
  </p:cSld>
  <p:clrMapOvr>
    <a:masterClrMapping/>
  </p:clrMapOvr>
</p:sld>
</file>

<file path=ppt/slides/slide3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4 (SE47)]]></a:t>
            </a:r>
          </a:p>
        </p:txBody>
      </p:sp>
    </p:spTree>
  </p:cSld>
  <p:clrMapOvr>
    <a:masterClrMapping/>
  </p:clrMapOvr>
</p:sld>
</file>

<file path=ppt/slides/slide3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soAmerican Head Tile #15 (SE48)]]></a:t>
            </a:r>
          </a:p>
        </p:txBody>
      </p:sp>
    </p:spTree>
  </p:cSld>
  <p:clrMapOvr>
    <a:masterClrMapping/>
  </p:clrMapOvr>
</p:sld>
</file>

<file path=ppt/slides/slide3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Man with Dog (SE49)]]></a:t>
            </a:r>
          </a:p>
        </p:txBody>
      </p:sp>
    </p:spTree>
  </p:cSld>
  <p:clrMapOvr>
    <a:masterClrMapping/>
  </p:clrMapOvr>
</p:sld>
</file>

<file path=ppt/slides/slide3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705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ying Woman with Cats (SE50)]]></a:t>
            </a:r>
          </a:p>
        </p:txBody>
      </p:sp>
    </p:spTree>
  </p:cSld>
  <p:clrMapOvr>
    <a:masterClrMapping/>
  </p:clrMapOvr>
</p:sld>
</file>

<file path=ppt/slides/slide3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ull Candlesticks (EH1)]]></a:t>
            </a:r>
          </a:p>
        </p:txBody>
      </p:sp>
    </p:spTree>
  </p:cSld>
  <p:clrMapOvr>
    <a:masterClrMapping/>
  </p:clrMapOvr>
</p:sld>
</file>

<file path=ppt/slides/slide3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Couple (EH2)]]></a:t>
            </a:r>
          </a:p>
        </p:txBody>
      </p:sp>
    </p:spTree>
  </p:cSld>
  <p:clrMapOvr>
    <a:masterClrMapping/>
  </p:clrMapOvr>
</p:sld>
</file>

<file path=ppt/slides/slide3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62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EH3)]]></a:t>
            </a:r>
          </a:p>
        </p:txBody>
      </p:sp>
    </p:spTree>
  </p:cSld>
  <p:clrMapOvr>
    <a:masterClrMapping/>
  </p:clrMapOvr>
</p:sld>
</file>

<file path=ppt/slides/slide3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Jug (EH4)]]></a:t>
            </a: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 Diamond Candelabra (JO5)]]></a:t>
            </a:r>
          </a:p>
        </p:txBody>
      </p:sp>
    </p:spTree>
  </p:cSld>
  <p:clrMapOvr>
    <a:masterClrMapping/>
  </p:clrMapOvr>
</p:sld>
</file>

<file path=ppt/slides/slide3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848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iva Bus (EH5)]]></a:t>
            </a:r>
          </a:p>
        </p:txBody>
      </p:sp>
    </p:spTree>
  </p:cSld>
  <p:clrMapOvr>
    <a:masterClrMapping/>
  </p:clrMapOvr>
</p:sld>
</file>

<file path=ppt/slides/slide3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Riding Bicycle (EH6)]]></a:t>
            </a:r>
          </a:p>
        </p:txBody>
      </p:sp>
    </p:spTree>
  </p:cSld>
  <p:clrMapOvr>
    <a:masterClrMapping/>
  </p:clrMapOvr>
</p:sld>
</file>

<file path=ppt/slides/slide3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imbabwean Quilt (EH7)]]></a:t>
            </a:r>
          </a:p>
        </p:txBody>
      </p:sp>
    </p:spTree>
  </p:cSld>
  <p:clrMapOvr>
    <a:masterClrMapping/>
  </p:clrMapOvr>
</p:sld>
</file>

<file path=ppt/slides/slide3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ancay Birthing Scene (EH8)]]></a:t>
            </a:r>
          </a:p>
        </p:txBody>
      </p:sp>
    </p:spTree>
  </p:cSld>
  <p:clrMapOvr>
    <a:masterClrMapping/>
  </p:clrMapOvr>
</p:sld>
</file>

<file path=ppt/slides/slide3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EH9)]]></a:t>
            </a:r>
          </a:p>
        </p:txBody>
      </p:sp>
    </p:spTree>
  </p:cSld>
  <p:clrMapOvr>
    <a:masterClrMapping/>
  </p:clrMapOvr>
</p:sld>
</file>

<file path=ppt/slides/slide3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Minstrels (EH10)]]></a:t>
            </a:r>
          </a:p>
        </p:txBody>
      </p:sp>
    </p:spTree>
  </p:cSld>
  <p:clrMapOvr>
    <a:masterClrMapping/>
  </p:clrMapOvr>
</p:sld>
</file>

<file path=ppt/slides/slide3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tal Figures attached to Bone (EH11)]]></a:t>
            </a:r>
          </a:p>
        </p:txBody>
      </p:sp>
    </p:spTree>
  </p:cSld>
  <p:clrMapOvr>
    <a:masterClrMapping/>
  </p:clrMapOvr>
</p:sld>
</file>

<file path=ppt/slides/slide3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keleton Drummers (EH12)]]></a:t>
            </a:r>
          </a:p>
        </p:txBody>
      </p:sp>
    </p:spTree>
  </p:cSld>
  <p:clrMapOvr>
    <a:masterClrMapping/>
  </p:clrMapOvr>
</p:sld>
</file>

<file path=ppt/slides/slide3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Visions" Bolo Tie (EH13)]]></a:t>
            </a:r>
          </a:p>
        </p:txBody>
      </p:sp>
    </p:spTree>
  </p:cSld>
  <p:clrMapOvr>
    <a:masterClrMapping/>
  </p:clrMapOvr>
</p:sld>
</file>

<file path=ppt/slides/slide3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26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orseshoe Wall Art (EH14)]]>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rallel Ducks Candelabra (JO6)]]></a:t>
            </a:r>
          </a:p>
        </p:txBody>
      </p:sp>
    </p:spTree>
  </p:cSld>
  <p:clrMapOvr>
    <a:masterClrMapping/>
  </p:clrMapOvr>
</p:sld>
</file>

<file path=ppt/slides/slide3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Eagle (EH15)]]></a:t>
            </a:r>
          </a:p>
        </p:txBody>
      </p:sp>
    </p:spTree>
  </p:cSld>
  <p:clrMapOvr>
    <a:masterClrMapping/>
  </p:clrMapOvr>
</p:sld>
</file>

<file path=ppt/slides/slide3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umex Ceramic Heart with Nails (EH16)]]></a:t>
            </a:r>
          </a:p>
        </p:txBody>
      </p:sp>
    </p:spTree>
  </p:cSld>
  <p:clrMapOvr>
    <a:masterClrMapping/>
  </p:clrMapOvr>
</p:sld>
</file>

<file path=ppt/slides/slide3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lf Head on Metal Band (EH17)]]></a:t>
            </a:r>
          </a:p>
        </p:txBody>
      </p:sp>
    </p:spTree>
  </p:cSld>
  <p:clrMapOvr>
    <a:masterClrMapping/>
  </p:clrMapOvr>
</p:sld>
</file>

<file path=ppt/slides/slide3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erling Silver Sculpture of Man playing Violin, made in Israel (EH18)]]></a:t>
            </a:r>
          </a:p>
        </p:txBody>
      </p:sp>
    </p:spTree>
  </p:cSld>
  <p:clrMapOvr>
    <a:masterClrMapping/>
  </p:clrMapOvr>
</p:sld>
</file>

<file path=ppt/slides/slide3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Sisters in Progress", Painted Rock Paperweight (EH19)]]></a:t>
            </a:r>
          </a:p>
        </p:txBody>
      </p:sp>
    </p:spTree>
  </p:cSld>
  <p:clrMapOvr>
    <a:masterClrMapping/>
  </p:clrMapOvr>
</p:sld>
</file>

<file path=ppt/slides/slide3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14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Riding Elephant in Glass Case (EH20)]]></a:t>
            </a:r>
          </a:p>
        </p:txBody>
      </p:sp>
    </p:spTree>
  </p:cSld>
  <p:clrMapOvr>
    <a:masterClrMapping/>
  </p:clrMapOvr>
</p:sld>
</file>

<file path=ppt/slides/slide3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orge Washington (EH21)]]></a:t>
            </a:r>
          </a:p>
        </p:txBody>
      </p:sp>
    </p:spTree>
  </p:cSld>
  <p:clrMapOvr>
    <a:masterClrMapping/>
  </p:clrMapOvr>
</p:sld>
</file>

<file path=ppt/slides/slide3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hn the Baptist, with Yellow Haired Angels (EH22)]]></a:t>
            </a:r>
          </a:p>
        </p:txBody>
      </p:sp>
    </p:spTree>
  </p:cSld>
  <p:clrMapOvr>
    <a:masterClrMapping/>
  </p:clrMapOvr>
</p:sld>
</file>

<file path=ppt/slides/slide3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Guitarist (EH23)]]></a:t>
            </a:r>
          </a:p>
        </p:txBody>
      </p:sp>
    </p:spTree>
  </p:cSld>
  <p:clrMapOvr>
    <a:masterClrMapping/>
  </p:clrMapOvr>
</p:sld>
</file>

<file path=ppt/slides/slide3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ses Strikes the Rock at Kadesh (EH24)]]>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riss Cross Candelabra Pot (JO7)]]></a:t>
            </a:r>
          </a:p>
        </p:txBody>
      </p:sp>
    </p:spTree>
  </p:cSld>
  <p:clrMapOvr>
    <a:masterClrMapping/>
  </p:clrMapOvr>
</p:sld>
</file>

<file path=ppt/slides/slide3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itting Dogs Playing Cards on Green Plank (EH25)]]></a:t>
            </a:r>
          </a:p>
        </p:txBody>
      </p:sp>
    </p:spTree>
  </p:cSld>
  <p:clrMapOvr>
    <a:masterClrMapping/>
  </p:clrMapOvr>
</p:sld>
</file>

<file path=ppt/slides/slide3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boy Alligator (EH26)]]></a:t>
            </a:r>
          </a:p>
        </p:txBody>
      </p:sp>
    </p:spTree>
  </p:cSld>
  <p:clrMapOvr>
    <a:masterClrMapping/>
  </p:clrMapOvr>
</p:sld>
</file>

<file path=ppt/slides/slide3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Skeleton with Rotating Arms and Legs (EH27)]]></a:t>
            </a:r>
          </a:p>
        </p:txBody>
      </p:sp>
    </p:spTree>
  </p:cSld>
  <p:clrMapOvr>
    <a:masterClrMapping/>
  </p:clrMapOvr>
</p:sld>
</file>

<file path=ppt/slides/slide3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keleton Armoire (EH28)]]></a:t>
            </a:r>
          </a:p>
        </p:txBody>
      </p:sp>
    </p:spTree>
  </p:cSld>
  <p:clrMapOvr>
    <a:masterClrMapping/>
  </p:clrMapOvr>
</p:sld>
</file>

<file path=ppt/slides/slide3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Carved Wood Indoor Scenes (EH29)]]></a:t>
            </a:r>
          </a:p>
        </p:txBody>
      </p:sp>
    </p:spTree>
  </p:cSld>
  <p:clrMapOvr>
    <a:masterClrMapping/>
  </p:clrMapOvr>
</p:sld>
</file>

<file path=ppt/slides/slide3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ward Finster Eagle and Poem on Board (EH30)]]></a:t>
            </a:r>
          </a:p>
        </p:txBody>
      </p:sp>
    </p:spTree>
  </p:cSld>
  <p:clrMapOvr>
    <a:masterClrMapping/>
  </p:clrMapOvr>
</p:sld>
</file>

<file path=ppt/slides/slide3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er Table (EH31)]]></a:t>
            </a:r>
          </a:p>
        </p:txBody>
      </p:sp>
    </p:spTree>
  </p:cSld>
  <p:clrMapOvr>
    <a:masterClrMapping/>
  </p:clrMapOvr>
</p:sld>
</file>

<file path=ppt/slides/slide3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and Child (EH32)]]></a:t>
            </a:r>
          </a:p>
        </p:txBody>
      </p:sp>
    </p:spTree>
  </p:cSld>
  <p:clrMapOvr>
    <a:masterClrMapping/>
  </p:clrMapOvr>
</p:sld>
</file>

<file path=ppt/slides/slide3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hipped nose on blue base (RE1)]]></a:t>
            </a:r>
          </a:p>
        </p:txBody>
      </p:sp>
    </p:spTree>
  </p:cSld>
  <p:clrMapOvr>
    <a:masterClrMapping/>
  </p:clrMapOvr>
</p:sld>
</file>

<file path=ppt/slides/slide3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criss cross base and chair (RE2)]]>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with Flowers (JO8)]]></a:t>
            </a:r>
          </a:p>
        </p:txBody>
      </p:sp>
    </p:spTree>
  </p:cSld>
  <p:clrMapOvr>
    <a:masterClrMapping/>
  </p:clrMapOvr>
</p:sld>
</file>

<file path=ppt/slides/slide3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hite and dark grey hair seated in orange chair  (RE3)]]></a:t>
            </a:r>
          </a:p>
        </p:txBody>
      </p:sp>
    </p:spTree>
  </p:cSld>
  <p:clrMapOvr>
    <a:masterClrMapping/>
  </p:clrMapOvr>
</p:sld>
</file>

<file path=ppt/slides/slide3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arket Scene
 (SE51)]]></a:t>
            </a:r>
          </a:p>
        </p:txBody>
      </p:sp>
    </p:spTree>
  </p:cSld>
  <p:clrMapOvr>
    <a:masterClrMapping/>
  </p:clrMapOvr>
</p:sld>
</file>

<file path=ppt/slides/slide3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Candle Holder and Luminary
 (SE52)]]></a:t>
            </a:r>
          </a:p>
        </p:txBody>
      </p:sp>
    </p:spTree>
  </p:cSld>
  <p:clrMapOvr>
    <a:masterClrMapping/>
  </p:clrMapOvr>
</p:sld>
</file>

<file path=ppt/slides/slide3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rch with Multiple Small Figures (SE53)]]></a:t>
            </a:r>
          </a:p>
        </p:txBody>
      </p:sp>
    </p:spTree>
  </p:cSld>
  <p:clrMapOvr>
    <a:masterClrMapping/>
  </p:clrMapOvr>
</p:sld>
</file>

<file path=ppt/slides/slide3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atmul Wood Figure
 (SE54)]]></a:t>
            </a:r>
          </a:p>
        </p:txBody>
      </p:sp>
    </p:spTree>
  </p:cSld>
  <p:clrMapOvr>
    <a:masterClrMapping/>
  </p:clrMapOvr>
</p:sld>
</file>

<file path=ppt/slides/slide3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e Mask (PR1)]]></a:t>
            </a:r>
          </a:p>
        </p:txBody>
      </p:sp>
    </p:spTree>
  </p:cSld>
  <p:clrMapOvr>
    <a:masterClrMapping/>
  </p:clrMapOvr>
</p:sld>
</file>

<file path=ppt/slides/slide3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Mask (PR2)]]></a:t>
            </a:r>
          </a:p>
        </p:txBody>
      </p:sp>
    </p:spTree>
  </p:cSld>
  <p:clrMapOvr>
    <a:masterClrMapping/>
  </p:clrMapOvr>
</p:sld>
</file>

<file path=ppt/slides/slide3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with Two Snakes (PR3)]]></a:t>
            </a:r>
          </a:p>
        </p:txBody>
      </p:sp>
    </p:spTree>
  </p:cSld>
  <p:clrMapOvr>
    <a:masterClrMapping/>
  </p:clrMapOvr>
</p:sld>
</file>

<file path=ppt/slides/slide3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Mask (PR4)]]></a:t>
            </a:r>
          </a:p>
        </p:txBody>
      </p:sp>
    </p:spTree>
  </p:cSld>
  <p:clrMapOvr>
    <a:masterClrMapping/>
  </p:clrMapOvr>
</p:sld>
</file>

<file path=ppt/slides/slide3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ermit Mask (PR5)]]>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38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ngaroo Luminaria (JO9)]]></a:t>
            </a:r>
          </a:p>
        </p:txBody>
      </p:sp>
    </p:spTree>
  </p:cSld>
  <p:clrMapOvr>
    <a:masterClrMapping/>
  </p:clrMapOvr>
</p:sld>
</file>

<file path=ppt/slides/slide3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Mask (PR6)]]></a:t>
            </a:r>
          </a:p>
        </p:txBody>
      </p:sp>
    </p:spTree>
  </p:cSld>
  <p:clrMapOvr>
    <a:masterClrMapping/>
  </p:clrMapOvr>
</p:sld>
</file>

<file path=ppt/slides/slide3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and Bird Mask (PR7)]]></a:t>
            </a:r>
          </a:p>
        </p:txBody>
      </p:sp>
    </p:spTree>
  </p:cSld>
  <p:clrMapOvr>
    <a:masterClrMapping/>
  </p:clrMapOvr>
</p:sld>
</file>

<file path=ppt/slides/slide3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ld Man Mask (Viejo) (PR8)]]></a:t>
            </a:r>
          </a:p>
        </p:txBody>
      </p:sp>
    </p:spTree>
  </p:cSld>
  <p:clrMapOvr>
    <a:masterClrMapping/>
  </p:clrMapOvr>
</p:sld>
</file>

<file path=ppt/slides/slide3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ejito Mask (PR9)]]></a:t>
            </a:r>
          </a:p>
        </p:txBody>
      </p:sp>
    </p:spTree>
  </p:cSld>
  <p:clrMapOvr>
    <a:masterClrMapping/>
  </p:clrMapOvr>
</p:sld>
</file>

<file path=ppt/slides/slide3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t and Mermaid Mask (PR10)]]></a:t>
            </a:r>
          </a:p>
        </p:txBody>
      </p:sp>
    </p:spTree>
  </p:cSld>
  <p:clrMapOvr>
    <a:masterClrMapping/>
  </p:clrMapOvr>
</p:sld>
</file>

<file path=ppt/slides/slide3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n Mask (PR11)]]></a:t>
            </a:r>
          </a:p>
        </p:txBody>
      </p:sp>
    </p:spTree>
  </p:cSld>
  <p:clrMapOvr>
    <a:masterClrMapping/>
  </p:clrMapOvr>
</p:sld>
</file>

<file path=ppt/slides/slide3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 Barbón Mask (PR12)]]></a:t>
            </a:r>
          </a:p>
        </p:txBody>
      </p:sp>
    </p:spTree>
  </p:cSld>
  <p:clrMapOvr>
    <a:masterClrMapping/>
  </p:clrMapOvr>
</p:sld>
</file>

<file path=ppt/slides/slide3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gual Mask (PR13)]]></a:t>
            </a:r>
          </a:p>
        </p:txBody>
      </p:sp>
    </p:spTree>
  </p:cSld>
  <p:clrMapOvr>
    <a:masterClrMapping/>
  </p:clrMapOvr>
</p:sld>
</file>

<file path=ppt/slides/slide3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Leopard Mask (PR14)]]></a:t>
            </a:r>
          </a:p>
        </p:txBody>
      </p:sp>
    </p:spTree>
  </p:cSld>
  <p:clrMapOvr>
    <a:masterClrMapping/>
  </p:clrMapOvr>
</p:sld>
</file>

<file path=ppt/slides/slide3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24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iablo-Calavera (Devil-Skull) Mask (PR15)]]>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on Horse Candelabra (JO10)]]></a:t>
            </a:r>
          </a:p>
        </p:txBody>
      </p:sp>
    </p:spTree>
  </p:cSld>
  <p:clrMapOvr>
    <a:masterClrMapping/>
  </p:clrMapOvr>
</p:sld>
</file>

<file path=ppt/slides/slide3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ather Mask (PR16)]]></a:t>
            </a:r>
          </a:p>
        </p:txBody>
      </p:sp>
    </p:spTree>
  </p:cSld>
  <p:clrMapOvr>
    <a:masterClrMapping/>
  </p:clrMapOvr>
</p:sld>
</file>

<file path=ppt/slides/slide3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nival Jester Mask (PR17)]]></a:t>
            </a:r>
          </a:p>
        </p:txBody>
      </p:sp>
    </p:spTree>
  </p:cSld>
  <p:clrMapOvr>
    <a:masterClrMapping/>
  </p:clrMapOvr>
</p:sld>
</file>

<file path=ppt/slides/slide3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43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 Pasion Mask (PR18)]]></a:t>
            </a:r>
          </a:p>
        </p:txBody>
      </p:sp>
    </p:spTree>
  </p:cSld>
  <p:clrMapOvr>
    <a:masterClrMapping/>
  </p:clrMapOvr>
</p:sld>
</file>

<file path=ppt/slides/slide3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Ceramic Mask (PR19)]]></a:t>
            </a:r>
          </a:p>
        </p:txBody>
      </p:sp>
    </p:spTree>
  </p:cSld>
  <p:clrMapOvr>
    <a:masterClrMapping/>
  </p:clrMapOvr>
</p:sld>
</file>

<file path=ppt/slides/slide3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glazed Ocumicho Mask (PR20)]]></a:t>
            </a:r>
          </a:p>
        </p:txBody>
      </p:sp>
    </p:spTree>
  </p:cSld>
  <p:clrMapOvr>
    <a:masterClrMapping/>
  </p:clrMapOvr>
</p:sld>
</file>

<file path=ppt/slides/slide3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Devil Mask (PR21)]]></a:t>
            </a:r>
          </a:p>
        </p:txBody>
      </p:sp>
    </p:spTree>
  </p:cSld>
  <p:clrMapOvr>
    <a:masterClrMapping/>
  </p:clrMapOvr>
</p:sld>
</file>

<file path=ppt/slides/slide3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or Palm Mask (PR22)]]></a:t>
            </a:r>
          </a:p>
        </p:txBody>
      </p:sp>
    </p:spTree>
  </p:cSld>
  <p:clrMapOvr>
    <a:masterClrMapping/>
  </p:clrMapOvr>
</p:sld>
</file>

<file path=ppt/slides/slide3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00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key Mask (PR23)]]></a:t>
            </a:r>
          </a:p>
        </p:txBody>
      </p:sp>
    </p:spTree>
  </p:cSld>
  <p:clrMapOvr>
    <a:masterClrMapping/>
  </p:clrMapOvr>
</p:sld>
</file>

<file path=ppt/slides/slide3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 (PR24)]]></a:t>
            </a:r>
          </a:p>
        </p:txBody>
      </p:sp>
    </p:spTree>
  </p:cSld>
  <p:clrMapOvr>
    <a:masterClrMapping/>
  </p:clrMapOvr>
</p:sld>
</file>

<file path=ppt/slides/slide3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é Jaguar Mask (PR25)]]>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cised Pot with Three Birds (JO11)]]></a:t>
            </a:r>
          </a:p>
        </p:txBody>
      </p:sp>
    </p:spTree>
  </p:cSld>
  <p:clrMapOvr>
    <a:masterClrMapping/>
  </p:clrMapOvr>
</p:sld>
</file>

<file path=ppt/slides/slide3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on and Star Ceramic Mask (PR26)]]></a:t>
            </a:r>
          </a:p>
        </p:txBody>
      </p:sp>
    </p:spTree>
  </p:cSld>
  <p:clrMapOvr>
    <a:masterClrMapping/>
  </p:clrMapOvr>
</p:sld>
</file>

<file path=ppt/slides/slide3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rs Ceramic Mask (PR27)]]></a:t>
            </a:r>
          </a:p>
        </p:txBody>
      </p:sp>
    </p:spTree>
  </p:cSld>
  <p:clrMapOvr>
    <a:masterClrMapping/>
  </p:clrMapOvr>
</p:sld>
</file>

<file path=ppt/slides/slide3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Tribal Mask (PR28)]]></a:t>
            </a:r>
          </a:p>
        </p:txBody>
      </p:sp>
    </p:spTree>
  </p:cSld>
  <p:clrMapOvr>
    <a:masterClrMapping/>
  </p:clrMapOvr>
</p:sld>
</file>

<file path=ppt/slides/slide3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aroa Kohue Mask (PR29)]]></a:t>
            </a:r>
          </a:p>
        </p:txBody>
      </p:sp>
    </p:spTree>
  </p:cSld>
  <p:clrMapOvr>
    <a:masterClrMapping/>
  </p:clrMapOvr>
</p:sld>
</file>

<file path=ppt/slides/slide3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14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Monkey Mask (PR30)]]></a:t>
            </a:r>
          </a:p>
        </p:txBody>
      </p:sp>
    </p:spTree>
  </p:cSld>
  <p:clrMapOvr>
    <a:masterClrMapping/>
  </p:clrMapOvr>
</p:sld>
</file>

<file path=ppt/slides/slide3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jigantes Mask (PR31)]]></a:t>
            </a:r>
          </a:p>
        </p:txBody>
      </p:sp>
    </p:spTree>
  </p:cSld>
  <p:clrMapOvr>
    <a:masterClrMapping/>
  </p:clrMapOvr>
</p:sld>
</file>

<file path=ppt/slides/slide3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33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erto Rican Vejigantes Mask (PR32)]]></a:t>
            </a:r>
          </a:p>
        </p:txBody>
      </p:sp>
    </p:spTree>
  </p:cSld>
  <p:clrMapOvr>
    <a:masterClrMapping/>
  </p:clrMapOvr>
</p:sld>
</file>

<file path=ppt/slides/slide3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nga Mask (PR33)]]></a:t>
            </a:r>
          </a:p>
        </p:txBody>
      </p:sp>
    </p:spTree>
  </p:cSld>
  <p:clrMapOvr>
    <a:masterClrMapping/>
  </p:clrMapOvr>
</p:sld>
</file>

<file path=ppt/slides/slide3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52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ong Mask (PR34)]]></a:t>
            </a:r>
          </a:p>
        </p:txBody>
      </p:sp>
    </p:spTree>
  </p:cSld>
  <p:clrMapOvr>
    <a:masterClrMapping/>
  </p:clrMapOvr>
</p:sld>
</file>

<file path=ppt/slides/slide3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Barong Mask (PR35)]]>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wl Candleholder (CA4)]]>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29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rking Dog Pot (JO12)]]></a:t>
            </a:r>
          </a:p>
        </p:txBody>
      </p:sp>
    </p:spTree>
  </p:cSld>
  <p:clrMapOvr>
    <a:masterClrMapping/>
  </p:clrMapOvr>
</p:sld>
</file>

<file path=ppt/slides/slide4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inese Long Mask with Lizards (PR36)]]></a:t>
            </a:r>
          </a:p>
        </p:txBody>
      </p:sp>
    </p:spTree>
  </p:cSld>
  <p:clrMapOvr>
    <a:masterClrMapping/>
  </p:clrMapOvr>
</p:sld>
</file>

<file path=ppt/slides/slide4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nesha mask (PR37)]]></a:t>
            </a:r>
          </a:p>
        </p:txBody>
      </p:sp>
    </p:spTree>
  </p:cSld>
  <p:clrMapOvr>
    <a:masterClrMapping/>
  </p:clrMapOvr>
</p:sld>
</file>

<file path=ppt/slides/slide4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ld Jeweled Thai Mask (PR38)]]></a:t>
            </a:r>
          </a:p>
        </p:txBody>
      </p:sp>
    </p:spTree>
  </p:cSld>
  <p:clrMapOvr>
    <a:masterClrMapping/>
  </p:clrMapOvr>
</p:sld>
</file>

<file path=ppt/slides/slide4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6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Warrior Mask (PR39)]]></a:t>
            </a:r>
          </a:p>
        </p:txBody>
      </p:sp>
    </p:spTree>
  </p:cSld>
  <p:clrMapOvr>
    <a:masterClrMapping/>
  </p:clrMapOvr>
</p:sld>
</file>

<file path=ppt/slides/slide4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pik River Mask (PR40)]]></a:t>
            </a:r>
          </a:p>
        </p:txBody>
      </p:sp>
    </p:spTree>
  </p:cSld>
  <p:clrMapOvr>
    <a:masterClrMapping/>
  </p:clrMapOvr>
</p:sld>
</file>

<file path=ppt/slides/slide4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oo Dog Wall Hanging (PR41)]]></a:t>
            </a:r>
          </a:p>
        </p:txBody>
      </p:sp>
    </p:spTree>
  </p:cSld>
  <p:clrMapOvr>
    <a:masterClrMapping/>
  </p:clrMapOvr>
</p:sld>
</file>

<file path=ppt/slides/slide4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ero Luh Mask (PR42)]]></a:t>
            </a:r>
          </a:p>
        </p:txBody>
      </p:sp>
    </p:spTree>
  </p:cSld>
  <p:clrMapOvr>
    <a:masterClrMapping/>
  </p:clrMapOvr>
</p:sld>
</file>

<file path=ppt/slides/slide4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amahage Mask (PR43)]]></a:t>
            </a:r>
          </a:p>
        </p:txBody>
      </p:sp>
    </p:spTree>
  </p:cSld>
  <p:clrMapOvr>
    <a:masterClrMapping/>
  </p:clrMapOvr>
</p:sld>
</file>

<file path=ppt/slides/slide4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ng Liang, white opera mask (PR44)]]></a:t>
            </a:r>
          </a:p>
        </p:txBody>
      </p:sp>
    </p:spTree>
  </p:cSld>
  <p:clrMapOvr>
    <a:masterClrMapping/>
  </p:clrMapOvr>
</p:sld>
</file>

<file path=ppt/slides/slide4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ina Mask (PR45)]]>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s and a Cow Pot (JO13)]]></a:t>
            </a:r>
          </a:p>
        </p:txBody>
      </p:sp>
    </p:spTree>
  </p:cSld>
  <p:clrMapOvr>
    <a:masterClrMapping/>
  </p:clrMapOvr>
</p:sld>
</file>

<file path=ppt/slides/slide4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ngu mask (PR46)]]></a:t>
            </a:r>
          </a:p>
        </p:txBody>
      </p:sp>
    </p:spTree>
  </p:cSld>
  <p:clrMapOvr>
    <a:masterClrMapping/>
  </p:clrMapOvr>
</p:sld>
</file>

<file path=ppt/slides/slide4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kame (Otafuku) Mask (PR47)]]></a:t>
            </a:r>
          </a:p>
        </p:txBody>
      </p:sp>
    </p:spTree>
  </p:cSld>
  <p:clrMapOvr>
    <a:masterClrMapping/>
  </p:clrMapOvr>
</p:sld>
</file>

<file path=ppt/slides/slide4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ojang (monk) mask (PR48)]]></a:t>
            </a:r>
          </a:p>
        </p:txBody>
      </p:sp>
    </p:spTree>
  </p:cSld>
  <p:clrMapOvr>
    <a:masterClrMapping/>
  </p:clrMapOvr>
</p:sld>
</file>

<file path=ppt/slides/slide4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 Mask from Ghana (PR49)]]></a:t>
            </a:r>
          </a:p>
        </p:txBody>
      </p:sp>
    </p:spTree>
  </p:cSld>
  <p:clrMapOvr>
    <a:masterClrMapping/>
  </p:clrMapOvr>
</p:sld>
</file>

<file path=ppt/slides/slide4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Wood Carved Mask (PR50)]]></a:t>
            </a:r>
          </a:p>
        </p:txBody>
      </p:sp>
    </p:spTree>
  </p:cSld>
  <p:clrMapOvr>
    <a:masterClrMapping/>
  </p:clrMapOvr>
</p:sld>
</file>

<file path=ppt/slides/slide4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Coconut Husk of Man's Head (PR51)]]></a:t>
            </a:r>
          </a:p>
        </p:txBody>
      </p:sp>
    </p:spTree>
  </p:cSld>
  <p:clrMapOvr>
    <a:masterClrMapping/>
  </p:clrMapOvr>
</p:sld>
</file>

<file path=ppt/slides/slide4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 Tribe Mask (PR52)]]></a:t>
            </a:r>
          </a:p>
        </p:txBody>
      </p:sp>
    </p:spTree>
  </p:cSld>
  <p:clrMapOvr>
    <a:masterClrMapping/>
  </p:clrMapOvr>
</p:sld>
</file>

<file path=ppt/slides/slide4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emstone Mask (PR53)]]></a:t>
            </a:r>
          </a:p>
        </p:txBody>
      </p:sp>
    </p:spTree>
  </p:cSld>
  <p:clrMapOvr>
    <a:masterClrMapping/>
  </p:clrMapOvr>
</p:sld>
</file>

<file path=ppt/slides/slide4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ctangular Wood Mask (PR54)]]></a:t>
            </a:r>
          </a:p>
        </p:txBody>
      </p:sp>
    </p:spTree>
  </p:cSld>
  <p:clrMapOvr>
    <a:masterClrMapping/>
  </p:clrMapOvr>
</p:sld>
</file>

<file path=ppt/slides/slide4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ask (PR55)]]>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Dog Pot (JO14)]]></a:t>
            </a:r>
          </a:p>
        </p:txBody>
      </p:sp>
    </p:spTree>
  </p:cSld>
  <p:clrMapOvr>
    <a:masterClrMapping/>
  </p:clrMapOvr>
</p:sld>
</file>

<file path=ppt/slides/slide4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mask, from the Akan people group in Ghana (PR56)]]></a:t>
            </a:r>
          </a:p>
        </p:txBody>
      </p:sp>
    </p:spTree>
  </p:cSld>
  <p:clrMapOvr>
    <a:masterClrMapping/>
  </p:clrMapOvr>
</p:sld>
</file>

<file path=ppt/slides/slide4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nged Mask (PR57)]]></a:t>
            </a:r>
          </a:p>
        </p:txBody>
      </p:sp>
    </p:spTree>
  </p:cSld>
  <p:clrMapOvr>
    <a:masterClrMapping/>
  </p:clrMapOvr>
</p:sld>
</file>

<file path=ppt/slides/slide4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zilian Carranca Figurehead (PR58)]]></a:t>
            </a:r>
          </a:p>
        </p:txBody>
      </p:sp>
    </p:spTree>
  </p:cSld>
  <p:clrMapOvr>
    <a:masterClrMapping/>
  </p:clrMapOvr>
</p:sld>
</file>

<file path=ppt/slides/slide4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81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fwebe Ceremonial Mask (PR59)]]></a:t>
            </a:r>
          </a:p>
        </p:txBody>
      </p:sp>
    </p:spTree>
  </p:cSld>
  <p:clrMapOvr>
    <a:masterClrMapping/>
  </p:clrMapOvr>
</p:sld>
</file>

<file path=ppt/slides/slide4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ombreria Market Scene (MC1)]]></a:t>
            </a:r>
          </a:p>
        </p:txBody>
      </p:sp>
    </p:spTree>
  </p:cSld>
  <p:clrMapOvr>
    <a:masterClrMapping/>
  </p:clrMapOvr>
</p:sld>
</file>

<file path=ppt/slides/slide4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076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Amelia" (MC2)]]></a:t>
            </a:r>
          </a:p>
        </p:txBody>
      </p:sp>
    </p:spTree>
  </p:cSld>
  <p:clrMapOvr>
    <a:masterClrMapping/>
  </p:clrMapOvr>
</p:sld>
</file>

<file path=ppt/slides/slide4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Artesanias Ecuador" Market Scene (MC3)]]></a:t>
            </a:r>
          </a:p>
        </p:txBody>
      </p:sp>
    </p:spTree>
  </p:cSld>
  <p:clrMapOvr>
    <a:masterClrMapping/>
  </p:clrMapOvr>
</p:sld>
</file>

<file path=ppt/slides/slide4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cery Store Scene "Tienda Penelope" (MC4)]]></a:t>
            </a:r>
          </a:p>
        </p:txBody>
      </p:sp>
    </p:spTree>
  </p:cSld>
  <p:clrMapOvr>
    <a:masterClrMapping/>
  </p:clrMapOvr>
</p:sld>
</file>

<file path=ppt/slides/slide4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on Cross with Angels Wood Wall Hanging (MC5)]]></a:t>
            </a:r>
          </a:p>
        </p:txBody>
      </p:sp>
    </p:spTree>
  </p:cSld>
  <p:clrMapOvr>
    <a:masterClrMapping/>
  </p:clrMapOvr>
</p:sld>
</file>

<file path=ppt/slides/slide4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psy Turvy Doll (MC6)]]>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and Baby Lizard Candle Holder (JO15)]]></a:t>
            </a:r>
          </a:p>
        </p:txBody>
      </p:sp>
    </p:spTree>
  </p:cSld>
  <p:clrMapOvr>
    <a:masterClrMapping/>
  </p:clrMapOvr>
</p:sld>
</file>

<file path=ppt/slides/slide4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09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ncay Doll, Mother and Child (MC7)]]></a:t>
            </a:r>
          </a:p>
        </p:txBody>
      </p:sp>
    </p:spTree>
  </p:cSld>
  <p:clrMapOvr>
    <a:masterClrMapping/>
  </p:clrMapOvr>
</p:sld>
</file>

<file path=ppt/slides/slide4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43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enezuelan Piranha Mask (MC8)]]></a:t>
            </a:r>
          </a:p>
        </p:txBody>
      </p:sp>
    </p:spTree>
  </p:cSld>
  <p:clrMapOvr>
    <a:masterClrMapping/>
  </p:clrMapOvr>
</p:sld>
</file>

<file path=ppt/slides/slide4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Mask, Stained Pink (MC9)]]></a:t>
            </a:r>
          </a:p>
        </p:txBody>
      </p:sp>
    </p:spTree>
  </p:cSld>
  <p:clrMapOvr>
    <a:masterClrMapping/>
  </p:clrMapOvr>
</p:sld>
</file>

<file path=ppt/slides/slide4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onesian Wayang Shadow Puppet (MC10)]]></a:t>
            </a:r>
          </a:p>
        </p:txBody>
      </p:sp>
    </p:spTree>
  </p:cSld>
  <p:clrMapOvr>
    <a:masterClrMapping/>
  </p:clrMapOvr>
</p:sld>
</file>

<file path=ppt/slides/slide4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Mask (MC11)]]></a:t>
            </a:r>
          </a:p>
        </p:txBody>
      </p:sp>
    </p:spTree>
  </p:cSld>
  <p:clrMapOvr>
    <a:masterClrMapping/>
  </p:clrMapOvr>
</p:sld>
</file>

<file path=ppt/slides/slide4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71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ey Mask (MC12)]]></a:t>
            </a:r>
          </a:p>
        </p:txBody>
      </p:sp>
    </p:spTree>
  </p:cSld>
  <p:clrMapOvr>
    <a:masterClrMapping/>
  </p:clrMapOvr>
</p:sld>
</file>

<file path=ppt/slides/slide4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ro Mask (MC13)]]></a:t>
            </a:r>
          </a:p>
        </p:txBody>
      </p:sp>
    </p:spTree>
  </p:cSld>
  <p:clrMapOvr>
    <a:masterClrMapping/>
  </p:clrMapOvr>
</p:sld>
</file>

<file path=ppt/slides/slide4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Figures from Makonde Tribe (MC14)]]></a:t>
            </a:r>
          </a:p>
        </p:txBody>
      </p:sp>
    </p:spTree>
  </p:cSld>
  <p:clrMapOvr>
    <a:masterClrMapping/>
  </p:clrMapOvr>
</p:sld>
</file>

<file path=ppt/slides/slide4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frican Long Forehead Mask (MC15)]]></a:t>
            </a:r>
          </a:p>
        </p:txBody>
      </p:sp>
    </p:spTree>
  </p:cSld>
  <p:clrMapOvr>
    <a:masterClrMapping/>
  </p:clrMapOvr>
</p:sld>
</file>

<file path=ppt/slides/slide4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bony Carved Woman with Fabric Dress, Metal Neck Wrap, Beaded Earrings (MC16)]]></a:t>
            </a: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ttle Man on Horse Candelabra (JO16)]]></a:t>
            </a:r>
          </a:p>
        </p:txBody>
      </p:sp>
    </p:spTree>
  </p:cSld>
  <p:clrMapOvr>
    <a:masterClrMapping/>
  </p:clrMapOvr>
</p:sld>
</file>

<file path=ppt/slides/slide4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pula (Mother of Rain) Flower and Lion Cloth (MC17)]]></a:t>
            </a:r>
          </a:p>
        </p:txBody>
      </p:sp>
    </p:spTree>
  </p:cSld>
  <p:clrMapOvr>
    <a:masterClrMapping/>
  </p:clrMapOvr>
</p:sld>
</file>

<file path=ppt/slides/slide4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Wood Carved Figure with Wire Earrings and Staff (MC18)]]></a:t>
            </a:r>
          </a:p>
        </p:txBody>
      </p:sp>
    </p:spTree>
  </p:cSld>
  <p:clrMapOvr>
    <a:masterClrMapping/>
  </p:clrMapOvr>
</p:sld>
</file>

<file path=ppt/slides/slide4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shanti Small Mask (MC19)]]></a:t>
            </a:r>
          </a:p>
        </p:txBody>
      </p:sp>
    </p:spTree>
  </p:cSld>
  <p:clrMapOvr>
    <a:masterClrMapping/>
  </p:clrMapOvr>
</p:sld>
</file>

<file path=ppt/slides/slide4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Metal Dragon (MC20)]]></a:t>
            </a:r>
          </a:p>
        </p:txBody>
      </p:sp>
    </p:spTree>
  </p:cSld>
  <p:clrMapOvr>
    <a:masterClrMapping/>
  </p:clrMapOvr>
</p:sld>
</file>

<file path=ppt/slides/slide4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676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Tribal Shield (SE55)]]></a:t>
            </a:r>
          </a:p>
        </p:txBody>
      </p:sp>
    </p:spTree>
  </p:cSld>
  <p:clrMapOvr>
    <a:masterClrMapping/>
  </p:clrMapOvr>
</p:sld>
</file>

<file path=ppt/slides/slide4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(SE56)]]></a:t>
            </a:r>
          </a:p>
        </p:txBody>
      </p:sp>
    </p:spTree>
  </p:cSld>
  <p:clrMapOvr>
    <a:masterClrMapping/>
  </p:clrMapOvr>
</p:sld>
</file>

<file path=ppt/slides/slide4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1)]]></a:t>
            </a:r>
          </a:p>
        </p:txBody>
      </p:sp>
    </p:spTree>
  </p:cSld>
  <p:clrMapOvr>
    <a:masterClrMapping/>
  </p:clrMapOvr>
</p:sld>
</file>

<file path=ppt/slides/slide4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gave Plant with Virgin of Guadalupe (SH2)]]></a:t>
            </a:r>
          </a:p>
        </p:txBody>
      </p:sp>
    </p:spTree>
  </p:cSld>
  <p:clrMapOvr>
    <a:masterClrMapping/>
  </p:clrMapOvr>
</p:sld>
</file>

<file path=ppt/slides/slide4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3)]]></a:t>
            </a:r>
          </a:p>
        </p:txBody>
      </p:sp>
    </p:spTree>
  </p:cSld>
  <p:clrMapOvr>
    <a:masterClrMapping/>
  </p:clrMapOvr>
</p:sld>
</file>

<file path=ppt/slides/slide4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4)]]>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Candelabra (JO17)]]></a:t>
            </a:r>
          </a:p>
        </p:txBody>
      </p:sp>
    </p:spTree>
  </p:cSld>
  <p:clrMapOvr>
    <a:masterClrMapping/>
  </p:clrMapOvr>
</p:sld>
</file>

<file path=ppt/slides/slide4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5)]]></a:t>
            </a:r>
          </a:p>
        </p:txBody>
      </p:sp>
    </p:spTree>
  </p:cSld>
  <p:clrMapOvr>
    <a:masterClrMapping/>
  </p:clrMapOvr>
</p:sld>
</file>

<file path=ppt/slides/slide4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(SH6)]]></a:t>
            </a:r>
          </a:p>
        </p:txBody>
      </p:sp>
    </p:spTree>
  </p:cSld>
  <p:clrMapOvr>
    <a:masterClrMapping/>
  </p:clrMapOvr>
</p:sld>
</file>

<file path=ppt/slides/slide4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76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Book (SH7)]]></a:t>
            </a:r>
          </a:p>
        </p:txBody>
      </p:sp>
    </p:spTree>
  </p:cSld>
  <p:clrMapOvr>
    <a:masterClrMapping/>
  </p:clrMapOvr>
</p:sld>
</file>

<file path=ppt/slides/slide4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Dove (SH8)]]></a:t>
            </a:r>
          </a:p>
        </p:txBody>
      </p:sp>
    </p:spTree>
  </p:cSld>
  <p:clrMapOvr>
    <a:masterClrMapping/>
  </p:clrMapOvr>
</p:sld>
</file>

<file path=ppt/slides/slide4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holding Flowers (SH9)]]></a:t>
            </a:r>
          </a:p>
        </p:txBody>
      </p:sp>
    </p:spTree>
  </p:cSld>
  <p:clrMapOvr>
    <a:masterClrMapping/>
  </p:clrMapOvr>
</p:sld>
</file>

<file path=ppt/slides/slide4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kneeling (SH10)]]></a:t>
            </a:r>
          </a:p>
        </p:txBody>
      </p:sp>
    </p:spTree>
  </p:cSld>
  <p:clrMapOvr>
    <a:masterClrMapping/>
  </p:clrMapOvr>
</p:sld>
</file>

<file path=ppt/slides/slide4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Guitar (SH11)]]></a:t>
            </a:r>
          </a:p>
        </p:txBody>
      </p:sp>
    </p:spTree>
  </p:cSld>
  <p:clrMapOvr>
    <a:masterClrMapping/>
  </p:clrMapOvr>
</p:sld>
</file>

<file path=ppt/slides/slide4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playing Harp (SH12)]]></a:t>
            </a:r>
          </a:p>
        </p:txBody>
      </p:sp>
    </p:spTree>
  </p:cSld>
  <p:clrMapOvr>
    <a:masterClrMapping/>
  </p:clrMapOvr>
</p:sld>
</file>

<file path=ppt/slides/slide4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Purple and Red Flower (SH13)]]></a:t>
            </a:r>
          </a:p>
        </p:txBody>
      </p:sp>
    </p:spTree>
  </p:cSld>
  <p:clrMapOvr>
    <a:masterClrMapping/>
  </p:clrMapOvr>
</p:sld>
</file>

<file path=ppt/slides/slide4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Red and Yellow Flower (SH14)]]>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wo Handle Vase with Flowers (JO18)]]></a:t>
            </a:r>
          </a:p>
        </p:txBody>
      </p:sp>
    </p:spTree>
  </p:cSld>
  <p:clrMapOvr>
    <a:masterClrMapping/>
  </p:clrMapOvr>
</p:sld>
</file>

<file path=ppt/slides/slide4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with Small Angel (SH15)]]></a:t>
            </a:r>
          </a:p>
        </p:txBody>
      </p:sp>
    </p:spTree>
  </p:cSld>
  <p:clrMapOvr>
    <a:masterClrMapping/>
  </p:clrMapOvr>
</p:sld>
</file>

<file path=ppt/slides/slide4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and (SH16)]]></a:t>
            </a:r>
          </a:p>
        </p:txBody>
      </p:sp>
    </p:spTree>
  </p:cSld>
  <p:clrMapOvr>
    <a:masterClrMapping/>
  </p:clrMapOvr>
</p:sld>
</file>

<file path=ppt/slides/slide4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Bell (SH17)]]></a:t>
            </a:r>
          </a:p>
        </p:txBody>
      </p:sp>
    </p:spTree>
  </p:cSld>
  <p:clrMapOvr>
    <a:masterClrMapping/>
  </p:clrMapOvr>
</p:sld>
</file>

<file path=ppt/slides/slide4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playing an Electric Guitar (SH18)]]></a:t>
            </a:r>
          </a:p>
        </p:txBody>
      </p:sp>
    </p:spTree>
  </p:cSld>
  <p:clrMapOvr>
    <a:masterClrMapping/>
  </p:clrMapOvr>
</p:sld>
</file>

<file path=ppt/slides/slide4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19)]]></a:t>
            </a:r>
          </a:p>
        </p:txBody>
      </p:sp>
    </p:spTree>
  </p:cSld>
  <p:clrMapOvr>
    <a:masterClrMapping/>
  </p:clrMapOvr>
</p:sld>
</file>

<file path=ppt/slides/slide4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rmadillo (SH20)]]></a:t>
            </a:r>
          </a:p>
        </p:txBody>
      </p:sp>
    </p:spTree>
  </p:cSld>
  <p:clrMapOvr>
    <a:masterClrMapping/>
  </p:clrMapOvr>
</p:sld>
</file>

<file path=ppt/slides/slide4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ztec / Mayan holding Woman (SH21)]]></a:t>
            </a:r>
          </a:p>
        </p:txBody>
      </p:sp>
    </p:spTree>
  </p:cSld>
  <p:clrMapOvr>
    <a:masterClrMapping/>
  </p:clrMapOvr>
</p:sld>
</file>

<file path=ppt/slides/slide4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Cage with Tree (SH22)]]></a:t>
            </a:r>
          </a:p>
        </p:txBody>
      </p:sp>
    </p:spTree>
  </p:cSld>
  <p:clrMapOvr>
    <a:masterClrMapping/>
  </p:clrMapOvr>
</p:sld>
</file>

<file path=ppt/slides/slide4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Red Vase (SH23)]]></a:t>
            </a:r>
          </a:p>
        </p:txBody>
      </p:sp>
    </p:spTree>
  </p:cSld>
  <p:clrMapOvr>
    <a:masterClrMapping/>
  </p:clrMapOvr>
</p:sld>
</file>

<file path=ppt/slides/slide4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57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Green and Red Vase (SH24)]]>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67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Painted Hand Shapes (JO19)]]></a:t>
            </a:r>
          </a:p>
        </p:txBody>
      </p:sp>
    </p:spTree>
  </p:cSld>
  <p:clrMapOvr>
    <a:masterClrMapping/>
  </p:clrMapOvr>
</p:sld>
</file>

<file path=ppt/slides/slide4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5)]]></a:t>
            </a:r>
          </a:p>
        </p:txBody>
      </p:sp>
    </p:spTree>
  </p:cSld>
  <p:clrMapOvr>
    <a:masterClrMapping/>
  </p:clrMapOvr>
</p:sld>
</file>

<file path=ppt/slides/slide4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6)]]></a:t>
            </a:r>
          </a:p>
        </p:txBody>
      </p:sp>
    </p:spTree>
  </p:cSld>
  <p:clrMapOvr>
    <a:masterClrMapping/>
  </p:clrMapOvr>
</p:sld>
</file>

<file path=ppt/slides/slide4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7)]]></a:t>
            </a:r>
          </a:p>
        </p:txBody>
      </p:sp>
    </p:spTree>
  </p:cSld>
  <p:clrMapOvr>
    <a:masterClrMapping/>
  </p:clrMapOvr>
</p:sld>
</file>

<file path=ppt/slides/slide4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28)]]></a:t>
            </a:r>
          </a:p>
        </p:txBody>
      </p:sp>
    </p:spTree>
  </p:cSld>
  <p:clrMapOvr>
    <a:masterClrMapping/>
  </p:clrMapOvr>
</p:sld>
</file>

<file path=ppt/slides/slide4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ta Ortiz Black Vase (SH29)]]></a:t>
            </a:r>
          </a:p>
        </p:txBody>
      </p:sp>
    </p:spTree>
  </p:cSld>
  <p:clrMapOvr>
    <a:masterClrMapping/>
  </p:clrMapOvr>
</p:sld>
</file>

<file path=ppt/slides/slide4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0)]]></a:t>
            </a:r>
          </a:p>
        </p:txBody>
      </p:sp>
    </p:spTree>
  </p:cSld>
  <p:clrMapOvr>
    <a:masterClrMapping/>
  </p:clrMapOvr>
</p:sld>
</file>

<file path=ppt/slides/slide4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Vase (SH31)]]></a:t>
            </a:r>
          </a:p>
        </p:txBody>
      </p:sp>
    </p:spTree>
  </p:cSld>
  <p:clrMapOvr>
    <a:masterClrMapping/>
  </p:clrMapOvr>
</p:sld>
</file>

<file path=ppt/slides/slide4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29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imal (SH32)]]></a:t>
            </a:r>
          </a:p>
        </p:txBody>
      </p:sp>
    </p:spTree>
  </p:cSld>
  <p:clrMapOvr>
    <a:masterClrMapping/>
  </p:clrMapOvr>
</p:sld>
</file>

<file path=ppt/slides/slide4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Goat (SH33)]]></a:t>
            </a:r>
          </a:p>
        </p:txBody>
      </p:sp>
    </p:spTree>
  </p:cSld>
  <p:clrMapOvr>
    <a:masterClrMapping/>
  </p:clrMapOvr>
</p:sld>
</file>

<file path=ppt/slides/slide4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629775" cy="4572000"/>
          <a:chOff x="0" y="228600"/>
          <a:chExt cx="962977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72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Rattle Snake (SH34)]]>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33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Medallions (JO20)]]></a:t>
            </a:r>
          </a:p>
        </p:txBody>
      </p:sp>
    </p:spTree>
  </p:cSld>
  <p:clrMapOvr>
    <a:masterClrMapping/>
  </p:clrMapOvr>
</p:sld>
</file>

<file path=ppt/slides/slide4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illow Kumeyaay PaiPai Basket (SH35)]]></a:t>
            </a:r>
          </a:p>
        </p:txBody>
      </p:sp>
    </p:spTree>
  </p:cSld>
  <p:clrMapOvr>
    <a:masterClrMapping/>
  </p:clrMapOvr>
</p:sld>
</file>

<file path=ppt/slides/slide4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Indian Baskets (SH36)]]></a:t>
            </a:r>
          </a:p>
        </p:txBody>
      </p:sp>
    </p:spTree>
  </p:cSld>
  <p:clrMapOvr>
    <a:masterClrMapping/>
  </p:clrMapOvr>
</p:sld>
</file>

<file path=ppt/slides/slide4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67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Angel playing Harp (SH37)]]></a:t>
            </a:r>
          </a:p>
        </p:txBody>
      </p:sp>
    </p:spTree>
  </p:cSld>
  <p:clrMapOvr>
    <a:masterClrMapping/>
  </p:clrMapOvr>
</p:sld>
</file>

<file path=ppt/slides/slide4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(SH38)]]></a:t>
            </a:r>
          </a:p>
        </p:txBody>
      </p:sp>
    </p:spTree>
  </p:cSld>
  <p:clrMapOvr>
    <a:masterClrMapping/>
  </p:clrMapOvr>
</p:sld>
</file>

<file path=ppt/slides/slide4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blooming Pink Flower (SH39)]]></a:t>
            </a:r>
          </a:p>
        </p:txBody>
      </p:sp>
    </p:spTree>
  </p:cSld>
  <p:clrMapOvr>
    <a:masterClrMapping/>
  </p:clrMapOvr>
</p:sld>
</file>

<file path=ppt/slides/slide4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ctus with Three Virgins (SH40)]]></a:t>
            </a:r>
          </a:p>
        </p:txBody>
      </p:sp>
    </p:spTree>
  </p:cSld>
  <p:clrMapOvr>
    <a:masterClrMapping/>
  </p:clrMapOvr>
</p:sld>
</file>

<file path=ppt/slides/slide4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t with Cows (SH41)]]></a:t>
            </a:r>
          </a:p>
        </p:txBody>
      </p:sp>
    </p:spTree>
  </p:cSld>
  <p:clrMapOvr>
    <a:masterClrMapping/>
  </p:clrMapOvr>
</p:sld>
</file>

<file path=ppt/slides/slide4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lebration Belt (SH42)]]></a:t>
            </a:r>
          </a:p>
        </p:txBody>
      </p:sp>
    </p:spTree>
  </p:cSld>
  <p:clrMapOvr>
    <a:masterClrMapping/>
  </p:clrMapOvr>
</p:sld>
</file>

<file path=ppt/slides/slide4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628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ntaur playing Violin (SH43)]]></a:t>
            </a:r>
          </a:p>
        </p:txBody>
      </p:sp>
    </p:spTree>
  </p:cSld>
  <p:clrMapOvr>
    <a:masterClrMapping/>
  </p:clrMapOvr>
</p:sld>
</file>

<file path=ppt/slides/slide4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71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with Chicks (SH44)]]>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Greco Designs (JO21)]]></a:t>
            </a:r>
          </a:p>
        </p:txBody>
      </p:sp>
    </p:spTree>
  </p:cSld>
  <p:clrMapOvr>
    <a:masterClrMapping/>
  </p:clrMapOvr>
</p:sld>
</file>

<file path=ppt/slides/slide4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ws with Cart (SH45)]]></a:t>
            </a:r>
          </a:p>
        </p:txBody>
      </p:sp>
    </p:spTree>
  </p:cSld>
  <p:clrMapOvr>
    <a:masterClrMapping/>
  </p:clrMapOvr>
</p:sld>
</file>

<file path=ppt/slides/slide4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ocodile (SH46)]]></a:t>
            </a:r>
          </a:p>
        </p:txBody>
      </p:sp>
    </p:spTree>
  </p:cSld>
  <p:clrMapOvr>
    <a:masterClrMapping/>
  </p:clrMapOvr>
</p:sld>
</file>

<file path=ppt/slides/slide4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29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rucification (SH47)]]></a:t>
            </a:r>
          </a:p>
        </p:txBody>
      </p:sp>
    </p:spTree>
  </p:cSld>
  <p:clrMapOvr>
    <a:masterClrMapping/>
  </p:clrMapOvr>
</p:sld>
</file>

<file path=ppt/slides/slide4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8)]]></a:t>
            </a:r>
          </a:p>
        </p:txBody>
      </p:sp>
    </p:spTree>
  </p:cSld>
  <p:clrMapOvr>
    <a:masterClrMapping/>
  </p:clrMapOvr>
</p:sld>
</file>

<file path=ppt/slides/slide4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za de la Pluma (SH49)]]></a:t>
            </a:r>
          </a:p>
        </p:txBody>
      </p:sp>
    </p:spTree>
  </p:cSld>
  <p:clrMapOvr>
    <a:masterClrMapping/>
  </p:clrMapOvr>
</p:sld>
</file>

<file path=ppt/slides/slide4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Bird (SH50)]]></a:t>
            </a:r>
          </a:p>
        </p:txBody>
      </p:sp>
    </p:spTree>
  </p:cSld>
  <p:clrMapOvr>
    <a:masterClrMapping/>
  </p:clrMapOvr>
</p:sld>
</file>

<file path=ppt/slides/slide4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rito Dancer with Fireworks (SH51)]]></a:t>
            </a:r>
          </a:p>
        </p:txBody>
      </p:sp>
    </p:spTree>
  </p:cSld>
  <p:clrMapOvr>
    <a:masterClrMapping/>
  </p:clrMapOvr>
</p:sld>
</file>

<file path=ppt/slides/slide4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Man with Cow Fireworks (SH52)]]></a:t>
            </a:r>
          </a:p>
        </p:txBody>
      </p:sp>
    </p:spTree>
  </p:cSld>
  <p:clrMapOvr>
    <a:masterClrMapping/>
  </p:clrMapOvr>
</p:sld>
</file>

<file path=ppt/slides/slide4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corated Cows with Cart (SH53)]]></a:t>
            </a:r>
          </a:p>
        </p:txBody>
      </p:sp>
    </p:spTree>
  </p:cSld>
  <p:clrMapOvr>
    <a:masterClrMapping/>
  </p:clrMapOvr>
</p:sld>
</file>

<file path=ppt/slides/slide4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sert Scene (SH54)]]>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yolica Incense Burner (CA5)]]>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umpkin Bank (JO22)]]></a:t>
            </a:r>
          </a:p>
        </p:txBody>
      </p:sp>
    </p:spTree>
  </p:cSld>
  <p:clrMapOvr>
    <a:masterClrMapping/>
  </p:clrMapOvr>
</p:sld>
</file>

<file path=ppt/slides/slide5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0289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playing Guitar (SH55)]]></a:t>
            </a:r>
          </a:p>
        </p:txBody>
      </p:sp>
    </p:spTree>
  </p:cSld>
  <p:clrMapOvr>
    <a:masterClrMapping/>
  </p:clrMapOvr>
</p:sld>
</file>

<file path=ppt/slides/slide5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05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6)]]></a:t>
            </a:r>
          </a:p>
        </p:txBody>
      </p:sp>
    </p:spTree>
  </p:cSld>
  <p:clrMapOvr>
    <a:masterClrMapping/>
  </p:clrMapOvr>
</p:sld>
</file>

<file path=ppt/slides/slide5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7)]]></a:t>
            </a:r>
          </a:p>
        </p:txBody>
      </p:sp>
    </p:spTree>
  </p:cSld>
  <p:clrMapOvr>
    <a:masterClrMapping/>
  </p:clrMapOvr>
</p:sld>
</file>

<file path=ppt/slides/slide5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ragon (SH58)]]></a:t>
            </a:r>
          </a:p>
        </p:txBody>
      </p:sp>
    </p:spTree>
  </p:cSld>
  <p:clrMapOvr>
    <a:masterClrMapping/>
  </p:clrMapOvr>
</p:sld>
</file>

<file path=ppt/slides/slide5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st African Ngoma (SH59)]]></a:t>
            </a:r>
          </a:p>
        </p:txBody>
      </p:sp>
    </p:spTree>
  </p:cSld>
  <p:clrMapOvr>
    <a:masterClrMapping/>
  </p:clrMapOvr>
</p:sld>
</file>

<file path=ppt/slides/slide5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lephant (SH60)]]></a:t>
            </a:r>
          </a:p>
        </p:txBody>
      </p:sp>
    </p:spTree>
  </p:cSld>
  <p:clrMapOvr>
    <a:masterClrMapping/>
  </p:clrMapOvr>
</p:sld>
</file>

<file path=ppt/slides/slide5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rmers on Parade (SH61)]]></a:t>
            </a:r>
          </a:p>
        </p:txBody>
      </p:sp>
    </p:spTree>
  </p:cSld>
  <p:clrMapOvr>
    <a:masterClrMapping/>
  </p:clrMapOvr>
</p:sld>
</file>

<file path=ppt/slides/slide5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konde Shetani Sculpture (SH62)]]></a:t>
            </a:r>
          </a:p>
        </p:txBody>
      </p:sp>
    </p:spTree>
  </p:cSld>
  <p:clrMapOvr>
    <a:masterClrMapping/>
  </p:clrMapOvr>
</p:sld>
</file>

<file path=ppt/slides/slide5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Castle (SH63)]]></a:t>
            </a:r>
          </a:p>
        </p:txBody>
      </p:sp>
    </p:spTree>
  </p:cSld>
  <p:clrMapOvr>
    <a:masterClrMapping/>
  </p:clrMapOvr>
</p:sld>
</file>

<file path=ppt/slides/slide5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47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rework Dancing man (SH64)]]>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14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re-Columbian Face Mask (JO23)]]></a:t>
            </a:r>
          </a:p>
        </p:txBody>
      </p:sp>
    </p:spTree>
  </p:cSld>
  <p:clrMapOvr>
    <a:masterClrMapping/>
  </p:clrMapOvr>
</p:sld>
</file>

<file path=ppt/slides/slide5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rog Pitcher Set (SH65)]]></a:t>
            </a:r>
          </a:p>
        </p:txBody>
      </p:sp>
    </p:spTree>
  </p:cSld>
  <p:clrMapOvr>
    <a:masterClrMapping/>
  </p:clrMapOvr>
</p:sld>
</file>

<file path=ppt/slides/slide5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aruda (SH66)]]></a:t>
            </a:r>
          </a:p>
        </p:txBody>
      </p:sp>
    </p:spTree>
  </p:cSld>
  <p:clrMapOvr>
    <a:masterClrMapping/>
  </p:clrMapOvr>
</p:sld>
</file>

<file path=ppt/slides/slide5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iant Vase (SH67)]]></a:t>
            </a:r>
          </a:p>
        </p:txBody>
      </p:sp>
    </p:spTree>
  </p:cSld>
  <p:clrMapOvr>
    <a:masterClrMapping/>
  </p:clrMapOvr>
</p:sld>
</file>

<file path=ppt/slides/slide5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05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oat with Guitar (SH68)]]></a:t>
            </a:r>
          </a:p>
        </p:txBody>
      </p:sp>
    </p:spTree>
  </p:cSld>
  <p:clrMapOvr>
    <a:masterClrMapping/>
  </p:clrMapOvr>
</p:sld>
</file>

<file path=ppt/slides/slide5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vil Masked Peasant Dancer (SH69)]]></a:t>
            </a:r>
          </a:p>
        </p:txBody>
      </p:sp>
    </p:spTree>
  </p:cSld>
  <p:clrMapOvr>
    <a:masterClrMapping/>
  </p:clrMapOvr>
</p:sld>
</file>

<file path=ppt/slides/slide5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okah (SH70)]]></a:t>
            </a:r>
          </a:p>
        </p:txBody>
      </p:sp>
    </p:spTree>
  </p:cSld>
  <p:clrMapOvr>
    <a:masterClrMapping/>
  </p:clrMapOvr>
</p:sld>
</file>

<file path=ppt/slides/slide5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Alebrije (SH71)]]></a:t>
            </a:r>
          </a:p>
        </p:txBody>
      </p:sp>
    </p:spTree>
  </p:cSld>
  <p:clrMapOvr>
    <a:masterClrMapping/>
  </p:clrMapOvr>
</p:sld>
</file>

<file path=ppt/slides/slide5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ming Bird (SH72)]]></a:t>
            </a:r>
          </a:p>
        </p:txBody>
      </p:sp>
    </p:spTree>
  </p:cSld>
  <p:clrMapOvr>
    <a:masterClrMapping/>
  </p:clrMapOvr>
</p:sld>
</file>

<file path=ppt/slides/slide5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Angel (SH73)]]></a:t>
            </a:r>
          </a:p>
        </p:txBody>
      </p:sp>
    </p:spTree>
  </p:cSld>
  <p:clrMapOvr>
    <a:masterClrMapping/>
  </p:clrMapOvr>
</p:sld>
</file>

<file path=ppt/slides/slide5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Serina playing Horn (SH74)]]></a:t>
            </a: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Pot with Squiggles (JO24)]]></a:t>
            </a:r>
          </a:p>
        </p:txBody>
      </p:sp>
    </p:spTree>
  </p:cSld>
  <p:clrMapOvr>
    <a:masterClrMapping/>
  </p:clrMapOvr>
</p:sld>
</file>

<file path=ppt/slides/slide5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 San Juan de los Lagos (SH75)]]></a:t>
            </a:r>
          </a:p>
        </p:txBody>
      </p:sp>
    </p:spTree>
  </p:cSld>
  <p:clrMapOvr>
    <a:masterClrMapping/>
  </p:clrMapOvr>
</p:sld>
</file>

<file path=ppt/slides/slide5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Virgen del Apocalipsis (SH76)]]></a:t>
            </a:r>
          </a:p>
        </p:txBody>
      </p:sp>
    </p:spTree>
  </p:cSld>
  <p:clrMapOvr>
    <a:masterClrMapping/>
  </p:clrMapOvr>
</p:sld>
</file>

<file path=ppt/slides/slide5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en selling Goods (SH77)]]></a:t>
            </a:r>
          </a:p>
        </p:txBody>
      </p:sp>
    </p:spTree>
  </p:cSld>
  <p:clrMapOvr>
    <a:masterClrMapping/>
  </p:clrMapOvr>
</p:sld>
</file>

<file path=ppt/slides/slide5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with White Flowers (SH78)]]></a:t>
            </a:r>
          </a:p>
        </p:txBody>
      </p:sp>
    </p:spTree>
  </p:cSld>
  <p:clrMapOvr>
    <a:masterClrMapping/>
  </p:clrMapOvr>
</p:sld>
</file>

<file path=ppt/slides/slide5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79)]]></a:t>
            </a:r>
          </a:p>
        </p:txBody>
      </p:sp>
    </p:spTree>
  </p:cSld>
  <p:clrMapOvr>
    <a:masterClrMapping/>
  </p:clrMapOvr>
</p:sld>
</file>

<file path=ppt/slides/slide5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grada Parade Cornhusk Doll (SH80)]]></a:t>
            </a:r>
          </a:p>
        </p:txBody>
      </p:sp>
    </p:spTree>
  </p:cSld>
  <p:clrMapOvr>
    <a:masterClrMapping/>
  </p:clrMapOvr>
</p:sld>
</file>

<file path=ppt/slides/slide5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(SH81)]]></a:t>
            </a:r>
          </a:p>
        </p:txBody>
      </p:sp>
    </p:spTree>
  </p:cSld>
  <p:clrMapOvr>
    <a:masterClrMapping/>
  </p:clrMapOvr>
</p:sld>
</file>

<file path=ppt/slides/slide5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2)]]></a:t>
            </a:r>
          </a:p>
        </p:txBody>
      </p:sp>
    </p:spTree>
  </p:cSld>
  <p:clrMapOvr>
    <a:masterClrMapping/>
  </p:clrMapOvr>
</p:sld>
</file>

<file path=ppt/slides/slide5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3)]]></a:t>
            </a:r>
          </a:p>
        </p:txBody>
      </p:sp>
    </p:spTree>
  </p:cSld>
  <p:clrMapOvr>
    <a:masterClrMapping/>
  </p:clrMapOvr>
</p:sld>
</file>

<file path=ppt/slides/slide5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(SH84)]]>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862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and Two Baby Birds Candelabra (JO25)]]></a:t>
            </a:r>
          </a:p>
        </p:txBody>
      </p:sp>
    </p:spTree>
  </p:cSld>
  <p:clrMapOvr>
    <a:masterClrMapping/>
  </p:clrMapOvr>
</p:sld>
</file>

<file path=ppt/slides/slide5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nghaired Maiden (SH85)]]></a:t>
            </a:r>
          </a:p>
        </p:txBody>
      </p:sp>
    </p:spTree>
  </p:cSld>
  <p:clrMapOvr>
    <a:masterClrMapping/>
  </p:clrMapOvr>
</p:sld>
</file>

<file path=ppt/slides/slide5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displaying Virgin (SH86)]]></a:t>
            </a:r>
          </a:p>
        </p:txBody>
      </p:sp>
    </p:spTree>
  </p:cSld>
  <p:clrMapOvr>
    <a:masterClrMapping/>
  </p:clrMapOvr>
</p:sld>
</file>

<file path=ppt/slides/slide5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riding with Animals (SH87)]]></a:t>
            </a:r>
          </a:p>
        </p:txBody>
      </p:sp>
    </p:spTree>
  </p:cSld>
  <p:clrMapOvr>
    <a:masterClrMapping/>
  </p:clrMapOvr>
</p:sld>
</file>

<file path=ppt/slides/slide5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Maracas (SH88)]]></a:t>
            </a:r>
          </a:p>
        </p:txBody>
      </p:sp>
    </p:spTree>
  </p:cSld>
  <p:clrMapOvr>
    <a:masterClrMapping/>
  </p:clrMapOvr>
</p:sld>
</file>

<file path=ppt/slides/slide5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with Whip (SH89)]]></a:t>
            </a:r>
          </a:p>
        </p:txBody>
      </p:sp>
    </p:spTree>
  </p:cSld>
  <p:clrMapOvr>
    <a:masterClrMapping/>
  </p:clrMapOvr>
</p:sld>
</file>

<file path=ppt/slides/slide5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y Faces of Mata Ortiz (SH90)]]></a:t>
            </a:r>
          </a:p>
        </p:txBody>
      </p:sp>
    </p:spTree>
  </p:cSld>
  <p:clrMapOvr>
    <a:masterClrMapping/>
  </p:clrMapOvr>
</p:sld>
</file>

<file path=ppt/slides/slide5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 with Frog (SH91)]]></a:t>
            </a:r>
          </a:p>
        </p:txBody>
      </p:sp>
    </p:spTree>
  </p:cSld>
  <p:clrMapOvr>
    <a:masterClrMapping/>
  </p:clrMapOvr>
</p:sld>
</file>

<file path=ppt/slides/slide5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rmaids on Beach (SH92)]]></a:t>
            </a:r>
          </a:p>
        </p:txBody>
      </p:sp>
    </p:spTree>
  </p:cSld>
  <p:clrMapOvr>
    <a:masterClrMapping/>
  </p:clrMapOvr>
</p:sld>
</file>

<file path=ppt/slides/slide5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k with Bird (SH93)]]></a:t>
            </a:r>
          </a:p>
        </p:txBody>
      </p:sp>
    </p:spTree>
  </p:cSld>
  <p:clrMapOvr>
    <a:masterClrMapping/>
  </p:clrMapOvr>
</p:sld>
</file>

<file path=ppt/slides/slide5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ther Skunk (SH94)]]>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Candle Candelabra Pot (JO26)]]></a:t>
            </a:r>
          </a:p>
        </p:txBody>
      </p:sp>
    </p:spTree>
  </p:cSld>
  <p:clrMapOvr>
    <a:masterClrMapping/>
  </p:clrMapOvr>
</p:sld>
</file>

<file path=ppt/slides/slide5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lti Color Bikini Cat Band (SH95)]]></a:t>
            </a:r>
          </a:p>
        </p:txBody>
      </p:sp>
    </p:spTree>
  </p:cSld>
  <p:clrMapOvr>
    <a:masterClrMapping/>
  </p:clrMapOvr>
</p:sld>
</file>

<file path=ppt/slides/slide5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Plume Dancer (SH96)]]></a:t>
            </a:r>
          </a:p>
        </p:txBody>
      </p:sp>
    </p:spTree>
  </p:cSld>
  <p:clrMapOvr>
    <a:masterClrMapping/>
  </p:clrMapOvr>
</p:sld>
</file>

<file path=ppt/slides/slide5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Canoe Gambella Basket (SH97)]]></a:t>
            </a:r>
          </a:p>
        </p:txBody>
      </p:sp>
    </p:spTree>
  </p:cSld>
  <p:clrMapOvr>
    <a:masterClrMapping/>
  </p:clrMapOvr>
</p:sld>
</file>

<file path=ppt/slides/slide5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lm Tree with Feeding Bird (SH98)]]></a:t>
            </a:r>
          </a:p>
        </p:txBody>
      </p:sp>
    </p:spTree>
  </p:cSld>
  <p:clrMapOvr>
    <a:masterClrMapping/>
  </p:clrMapOvr>
</p:sld>
</file>

<file path=ppt/slides/slide5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Flower (SH99)]]></a:t>
            </a:r>
          </a:p>
        </p:txBody>
      </p:sp>
    </p:spTree>
  </p:cSld>
  <p:clrMapOvr>
    <a:masterClrMapping/>
  </p:clrMapOvr>
</p:sld>
</file>

<file path=ppt/slides/slide5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gel holding Flower (SH100)]]></a:t>
            </a:r>
          </a:p>
        </p:txBody>
      </p:sp>
    </p:spTree>
  </p:cSld>
  <p:clrMapOvr>
    <a:masterClrMapping/>
  </p:clrMapOvr>
</p:sld>
</file>

<file path=ppt/slides/slide5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81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bit (SH101)]]></a:t>
            </a:r>
          </a:p>
        </p:txBody>
      </p:sp>
    </p:spTree>
  </p:cSld>
  <p:clrMapOvr>
    <a:masterClrMapping/>
  </p:clrMapOvr>
</p:sld>
</file>

<file path=ppt/slides/slide5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t Woodcarving (SH102)]]></a:t>
            </a:r>
          </a:p>
        </p:txBody>
      </p:sp>
    </p:spTree>
  </p:cSld>
  <p:clrMapOvr>
    <a:masterClrMapping/>
  </p:clrMapOvr>
</p:sld>
</file>

<file path=ppt/slides/slide5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Green and Silver Vase (SH103)]]></a:t>
            </a:r>
          </a:p>
        </p:txBody>
      </p:sp>
    </p:spTree>
  </p:cSld>
  <p:clrMapOvr>
    <a:masterClrMapping/>
  </p:clrMapOvr>
</p:sld>
</file>

<file path=ppt/slides/slide5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Vase (SH104)]]>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0478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Handle Pot  (JO27)]]></a:t>
            </a:r>
          </a:p>
        </p:txBody>
      </p:sp>
    </p:spTree>
  </p:cSld>
  <p:clrMapOvr>
    <a:masterClrMapping/>
  </p:clrMapOvr>
</p:sld>
</file>

<file path=ppt/slides/slide5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43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(SH105)]]></a:t>
            </a:r>
          </a:p>
        </p:txBody>
      </p:sp>
    </p:spTree>
  </p:cSld>
  <p:clrMapOvr>
    <a:masterClrMapping/>
  </p:clrMapOvr>
</p:sld>
</file>

<file path=ppt/slides/slide5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Francis of Assisi (SH106)]]></a:t>
            </a:r>
          </a:p>
        </p:txBody>
      </p:sp>
    </p:spTree>
  </p:cSld>
  <p:clrMapOvr>
    <a:masterClrMapping/>
  </p:clrMapOvr>
</p:sld>
</file>

<file path=ppt/slides/slide5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int Michael (SH107)]]></a:t>
            </a:r>
          </a:p>
        </p:txBody>
      </p:sp>
    </p:spTree>
  </p:cSld>
  <p:clrMapOvr>
    <a:masterClrMapping/>
  </p:clrMapOvr>
</p:sld>
</file>

<file path=ppt/slides/slide5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67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rpent Pottery Vessel (SH108)]]></a:t>
            </a:r>
          </a:p>
        </p:txBody>
      </p:sp>
    </p:spTree>
  </p:cSld>
  <p:clrMapOvr>
    <a:masterClrMapping/>
  </p:clrMapOvr>
</p:sld>
</file>

<file path=ppt/slides/slide5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keleton Band (SH109)]]></a:t>
            </a:r>
          </a:p>
        </p:txBody>
      </p:sp>
    </p:spTree>
  </p:cSld>
  <p:clrMapOvr>
    <a:masterClrMapping/>
  </p:clrMapOvr>
</p:sld>
</file>

<file path=ppt/slides/slide5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0)]]></a:t>
            </a:r>
          </a:p>
        </p:txBody>
      </p:sp>
    </p:spTree>
  </p:cSld>
  <p:clrMapOvr>
    <a:masterClrMapping/>
  </p:clrMapOvr>
</p:sld>
</file>

<file path=ppt/slides/slide5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Red Vase (SH111)]]></a:t>
            </a:r>
          </a:p>
        </p:txBody>
      </p:sp>
    </p:spTree>
  </p:cSld>
  <p:clrMapOvr>
    <a:masterClrMapping/>
  </p:clrMapOvr>
</p:sld>
</file>

<file path=ppt/slides/slide5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76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ea Pot (SH112)]]></a:t>
            </a:r>
          </a:p>
        </p:txBody>
      </p:sp>
    </p:spTree>
  </p:cSld>
  <p:clrMapOvr>
    <a:masterClrMapping/>
  </p:clrMapOvr>
</p:sld>
</file>

<file path=ppt/slides/slide5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(SH113)]]></a:t>
            </a:r>
          </a:p>
        </p:txBody>
      </p:sp>
    </p:spTree>
  </p:cSld>
  <p:clrMapOvr>
    <a:masterClrMapping/>
  </p:clrMapOvr>
</p:sld>
</file>

<file path=ppt/slides/slide5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Turtles (SH114)]]></a:t>
            </a: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43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Curl-li-que Candle Holder  (JO28)]]></a:t>
            </a:r>
          </a:p>
        </p:txBody>
      </p:sp>
    </p:spTree>
  </p:cSld>
  <p:clrMapOvr>
    <a:masterClrMapping/>
  </p:clrMapOvr>
</p:sld>
</file>

<file path=ppt/slides/slide5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ase (SH115)]]></a:t>
            </a:r>
          </a:p>
        </p:txBody>
      </p:sp>
    </p:spTree>
  </p:cSld>
  <p:clrMapOvr>
    <a:masterClrMapping/>
  </p:clrMapOvr>
</p:sld>
</file>

<file path=ppt/slides/slide5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en de la Soledad (SH116)]]></a:t>
            </a:r>
          </a:p>
        </p:txBody>
      </p:sp>
    </p:spTree>
  </p:cSld>
  <p:clrMapOvr>
    <a:masterClrMapping/>
  </p:clrMapOvr>
</p:sld>
</file>

<file path=ppt/slides/slide5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7)]]></a:t>
            </a:r>
          </a:p>
        </p:txBody>
      </p:sp>
    </p:spTree>
  </p:cSld>
  <p:clrMapOvr>
    <a:masterClrMapping/>
  </p:clrMapOvr>
</p:sld>
</file>

<file path=ppt/slides/slide5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8)]]></a:t>
            </a:r>
          </a:p>
        </p:txBody>
      </p:sp>
    </p:spTree>
  </p:cSld>
  <p:clrMapOvr>
    <a:masterClrMapping/>
  </p:clrMapOvr>
</p:sld>
</file>

<file path=ppt/slides/slide5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19)]]></a:t>
            </a:r>
          </a:p>
        </p:txBody>
      </p:sp>
    </p:spTree>
  </p:cSld>
  <p:clrMapOvr>
    <a:masterClrMapping/>
  </p:clrMapOvr>
</p:sld>
</file>

<file path=ppt/slides/slide5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0)]]></a:t>
            </a:r>
          </a:p>
        </p:txBody>
      </p:sp>
    </p:spTree>
  </p:cSld>
  <p:clrMapOvr>
    <a:masterClrMapping/>
  </p:clrMapOvr>
</p:sld>
</file>

<file path=ppt/slides/slide5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Guadalupe (SH121)]]></a:t>
            </a:r>
          </a:p>
        </p:txBody>
      </p:sp>
    </p:spTree>
  </p:cSld>
  <p:clrMapOvr>
    <a:masterClrMapping/>
  </p:clrMapOvr>
</p:sld>
</file>

<file path=ppt/slides/slide5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la Soledad (SH122)]]></a:t>
            </a:r>
          </a:p>
        </p:txBody>
      </p:sp>
    </p:spTree>
  </p:cSld>
  <p:clrMapOvr>
    <a:masterClrMapping/>
  </p:clrMapOvr>
</p:sld>
</file>

<file path=ppt/slides/slide5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De Rosary (SH123)]]></a:t>
            </a:r>
          </a:p>
        </p:txBody>
      </p:sp>
    </p:spTree>
  </p:cSld>
  <p:clrMapOvr>
    <a:masterClrMapping/>
  </p:clrMapOvr>
</p:sld>
</file>

<file path=ppt/slides/slide5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743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4)]]>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91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Bird with X on its Side Candle Holder (JO29)]]></a:t>
            </a:r>
          </a:p>
        </p:txBody>
      </p:sp>
    </p:spTree>
  </p:cSld>
  <p:clrMapOvr>
    <a:masterClrMapping/>
  </p:clrMapOvr>
</p:sld>
</file>

<file path=ppt/slides/slide5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(SH125)]]></a:t>
            </a:r>
          </a:p>
        </p:txBody>
      </p:sp>
    </p:spTree>
  </p:cSld>
  <p:clrMapOvr>
    <a:masterClrMapping/>
  </p:clrMapOvr>
</p:sld>
</file>

<file path=ppt/slides/slide5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Mary with Man kneeling (SH126)]]></a:t>
            </a:r>
          </a:p>
        </p:txBody>
      </p:sp>
    </p:spTree>
  </p:cSld>
  <p:clrMapOvr>
    <a:masterClrMapping/>
  </p:clrMapOvr>
</p:sld>
</file>

<file path=ppt/slides/slide5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(SH127)]]></a:t>
            </a:r>
          </a:p>
        </p:txBody>
      </p:sp>
    </p:spTree>
  </p:cSld>
  <p:clrMapOvr>
    <a:masterClrMapping/>
  </p:clrMapOvr>
</p:sld>
</file>

<file path=ppt/slides/slide5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of Guadalupe Cactus (SH128)]]></a:t>
            </a:r>
          </a:p>
        </p:txBody>
      </p:sp>
    </p:spTree>
  </p:cSld>
  <p:clrMapOvr>
    <a:masterClrMapping/>
  </p:clrMapOvr>
</p:sld>
</file>

<file path=ppt/slides/slide5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alupa Boat (SH129)]]></a:t>
            </a:r>
          </a:p>
        </p:txBody>
      </p:sp>
    </p:spTree>
  </p:cSld>
  <p:clrMapOvr>
    <a:masterClrMapping/>
  </p:clrMapOvr>
</p:sld>
</file>

<file path=ppt/slides/slide5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man making a Rug (SH130)]]></a:t>
            </a:r>
          </a:p>
        </p:txBody>
      </p:sp>
    </p:spTree>
  </p:cSld>
  <p:clrMapOvr>
    <a:masterClrMapping/>
  </p:clrMapOvr>
</p:sld>
</file>

<file path=ppt/slides/slide5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lar bear with Cub (AC1)]]></a:t>
            </a:r>
          </a:p>
        </p:txBody>
      </p:sp>
    </p:spTree>
  </p:cSld>
  <p:clrMapOvr>
    <a:masterClrMapping/>
  </p:clrMapOvr>
</p:sld>
</file>

<file path=ppt/slides/slide5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y Fishing (AC2)]]></a:t>
            </a:r>
          </a:p>
        </p:txBody>
      </p:sp>
    </p:spTree>
  </p:cSld>
  <p:clrMapOvr>
    <a:masterClrMapping/>
  </p:clrMapOvr>
</p:sld>
</file>

<file path=ppt/slides/slide5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mpback whale (AC3)]]></a:t>
            </a:r>
          </a:p>
        </p:txBody>
      </p:sp>
    </p:spTree>
  </p:cSld>
  <p:clrMapOvr>
    <a:masterClrMapping/>
  </p:clrMapOvr>
</p:sld>
</file>

<file path=ppt/slides/slide5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pirit of the Mountain (AC4)]]></a:t>
            </a: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wo Handle Pot (JO30)]]></a:t>
            </a:r>
          </a:p>
        </p:txBody>
      </p:sp>
    </p:spTree>
  </p:cSld>
  <p:clrMapOvr>
    <a:masterClrMapping/>
  </p:clrMapOvr>
</p:sld>
</file>

<file path=ppt/slides/slide5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-Headed Statue (AC5)]]></a:t>
            </a:r>
          </a:p>
        </p:txBody>
      </p:sp>
    </p:spTree>
  </p:cSld>
  <p:clrMapOvr>
    <a:masterClrMapping/>
  </p:clrMapOvr>
</p:sld>
</file>

<file path=ppt/slides/slide5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ibou Skin Mask with Black Ink Tattoos (AC6)]]></a:t>
            </a:r>
          </a:p>
        </p:txBody>
      </p:sp>
    </p:spTree>
  </p:cSld>
  <p:clrMapOvr>
    <a:masterClrMapping/>
  </p:clrMapOvr>
</p:sld>
</file>

<file path=ppt/slides/slide5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ges of Marriage Bracelet (AC7)]]></a:t>
            </a:r>
          </a:p>
        </p:txBody>
      </p:sp>
    </p:spTree>
  </p:cSld>
  <p:clrMapOvr>
    <a:masterClrMapping/>
  </p:clrMapOvr>
</p:sld>
</file>

<file path=ppt/slides/slide5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agle and Fish (AC8)]]></a:t>
            </a:r>
          </a:p>
        </p:txBody>
      </p:sp>
    </p:spTree>
  </p:cSld>
  <p:clrMapOvr>
    <a:masterClrMapping/>
  </p:clrMapOvr>
</p:sld>
</file>

<file path=ppt/slides/slide5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iniature Mountain Spirit Mask (AC9)]]></a:t>
            </a:r>
          </a:p>
        </p:txBody>
      </p:sp>
    </p:spTree>
  </p:cSld>
  <p:clrMapOvr>
    <a:masterClrMapping/>
  </p:clrMapOvr>
</p:sld>
</file>

<file path=ppt/slides/slide5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on Birds Earrings (AC10)]]></a:t>
            </a:r>
          </a:p>
        </p:txBody>
      </p:sp>
    </p:spTree>
  </p:cSld>
  <p:clrMapOvr>
    <a:masterClrMapping/>
  </p:clrMapOvr>
</p:sld>
</file>

<file path=ppt/slides/slide5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ayak Necklace (AC11)]]></a:t>
            </a:r>
          </a:p>
        </p:txBody>
      </p:sp>
    </p:spTree>
  </p:cSld>
  <p:clrMapOvr>
    <a:masterClrMapping/>
  </p:clrMapOvr>
</p:sld>
</file>

<file path=ppt/slides/slide5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Swan Pendant (AC12)]]></a:t>
            </a:r>
          </a:p>
        </p:txBody>
      </p:sp>
    </p:spTree>
  </p:cSld>
  <p:clrMapOvr>
    <a:masterClrMapping/>
  </p:clrMapOvr>
</p:sld>
</file>

<file path=ppt/slides/slide5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cky Halibut (AC13)]]></a:t>
            </a:r>
          </a:p>
        </p:txBody>
      </p:sp>
    </p:spTree>
  </p:cSld>
  <p:clrMapOvr>
    <a:masterClrMapping/>
  </p:clrMapOvr>
</p:sld>
</file>

<file path=ppt/slides/slide5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und Earrings (AC14)]]>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ce and Two Animal Head Candelabra (JO31)]]></a:t>
            </a:r>
          </a:p>
        </p:txBody>
      </p:sp>
    </p:spTree>
  </p:cSld>
  <p:clrMapOvr>
    <a:masterClrMapping/>
  </p:clrMapOvr>
</p:sld>
</file>

<file path=ppt/slides/slide5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hombus Earrings (AC15)]]></a:t>
            </a:r>
          </a:p>
        </p:txBody>
      </p:sp>
    </p:spTree>
  </p:cSld>
  <p:clrMapOvr>
    <a:masterClrMapping/>
  </p:clrMapOvr>
</p:sld>
</file>

<file path=ppt/slides/slide5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luga Whale (AC16)]]></a:t>
            </a:r>
          </a:p>
        </p:txBody>
      </p:sp>
    </p:spTree>
  </p:cSld>
  <p:clrMapOvr>
    <a:masterClrMapping/>
  </p:clrMapOvr>
</p:sld>
</file>

<file path=ppt/slides/slide5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Seal (AC17)]]></a:t>
            </a:r>
          </a:p>
        </p:txBody>
      </p:sp>
    </p:spTree>
  </p:cSld>
  <p:clrMapOvr>
    <a:masterClrMapping/>
  </p:clrMapOvr>
</p:sld>
</file>

<file path=ppt/slides/slide5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by Polar Bear (AC18)]]></a:t>
            </a:r>
          </a:p>
        </p:txBody>
      </p:sp>
    </p:spTree>
  </p:cSld>
  <p:clrMapOvr>
    <a:masterClrMapping/>
  </p:clrMapOvr>
</p:sld>
</file>

<file path=ppt/slides/slide5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Pendant (AC19)]]></a:t>
            </a:r>
          </a:p>
        </p:txBody>
      </p:sp>
    </p:spTree>
  </p:cSld>
  <p:clrMapOvr>
    <a:masterClrMapping/>
  </p:clrMapOvr>
</p:sld>
</file>

<file path=ppt/slides/slide5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utton Face Native Doll (AC20)]]></a:t>
            </a:r>
          </a:p>
        </p:txBody>
      </p:sp>
    </p:spTree>
  </p:cSld>
  <p:clrMapOvr>
    <a:masterClrMapping/>
  </p:clrMapOvr>
</p:sld>
</file>

<file path=ppt/slides/slide5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1)]]></a:t>
            </a:r>
          </a:p>
        </p:txBody>
      </p:sp>
    </p:spTree>
  </p:cSld>
  <p:clrMapOvr>
    <a:masterClrMapping/>
  </p:clrMapOvr>
</p:sld>
</file>

<file path=ppt/slides/slide5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upik Bone Doll (AC22)]]></a:t>
            </a:r>
          </a:p>
        </p:txBody>
      </p:sp>
    </p:spTree>
  </p:cSld>
  <p:clrMapOvr>
    <a:masterClrMapping/>
  </p:clrMapOvr>
</p:sld>
</file>

<file path=ppt/slides/slide5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holding Berries (AC23)]]></a:t>
            </a:r>
          </a:p>
        </p:txBody>
      </p:sp>
    </p:spTree>
  </p:cSld>
  <p:clrMapOvr>
    <a:masterClrMapping/>
  </p:clrMapOvr>
</p:sld>
</file>

<file path=ppt/slides/slide5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vak Cup'ik Doll (AC24)]]>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53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skered jaguar with lizard (CA6)]]>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g Candelabra with Curled Designs (JO32)]]></a:t>
            </a:r>
          </a:p>
        </p:txBody>
      </p:sp>
    </p:spTree>
  </p:cSld>
  <p:clrMapOvr>
    <a:masterClrMapping/>
  </p:clrMapOvr>
</p:sld>
</file>

<file path=ppt/slides/slide6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mpressioned Silver Mask (SHA1)]]></a:t>
            </a:r>
          </a:p>
        </p:txBody>
      </p:sp>
    </p:spTree>
  </p:cSld>
  <p:clrMapOvr>
    <a:masterClrMapping/>
  </p:clrMapOvr>
</p:sld>
</file>

<file path=ppt/slides/slide6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Olla (SHA2)]]></a:t>
            </a:r>
          </a:p>
        </p:txBody>
      </p:sp>
    </p:spTree>
  </p:cSld>
  <p:clrMapOvr>
    <a:masterClrMapping/>
  </p:clrMapOvr>
</p:sld>
</file>

<file path=ppt/slides/slide6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3)]]></a:t>
            </a:r>
          </a:p>
        </p:txBody>
      </p:sp>
    </p:spTree>
  </p:cSld>
  <p:clrMapOvr>
    <a:masterClrMapping/>
  </p:clrMapOvr>
</p:sld>
</file>

<file path=ppt/slides/slide6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28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4)]]></a:t>
            </a:r>
          </a:p>
        </p:txBody>
      </p:sp>
    </p:spTree>
  </p:cSld>
  <p:clrMapOvr>
    <a:masterClrMapping/>
  </p:clrMapOvr>
</p:sld>
</file>

<file path=ppt/slides/slide6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amic Bowl (SHA5)]]></a:t>
            </a:r>
          </a:p>
        </p:txBody>
      </p:sp>
    </p:spTree>
  </p:cSld>
  <p:clrMapOvr>
    <a:masterClrMapping/>
  </p:clrMapOvr>
</p:sld>
</file>

<file path=ppt/slides/slide6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Ceramic Bull (SHA6)]]></a:t>
            </a:r>
          </a:p>
        </p:txBody>
      </p:sp>
    </p:spTree>
  </p:cSld>
  <p:clrMapOvr>
    <a:masterClrMapping/>
  </p:clrMapOvr>
</p:sld>
</file>

<file path=ppt/slides/slide6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29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en Bowl (SHA7)]]></a:t>
            </a:r>
          </a:p>
        </p:txBody>
      </p:sp>
    </p:spTree>
  </p:cSld>
  <p:clrMapOvr>
    <a:masterClrMapping/>
  </p:clrMapOvr>
</p:sld>
</file>

<file path=ppt/slides/slide6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05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8)]]></a:t>
            </a:r>
          </a:p>
        </p:txBody>
      </p:sp>
    </p:spTree>
  </p:cSld>
  <p:clrMapOvr>
    <a:masterClrMapping/>
  </p:clrMapOvr>
</p:sld>
</file>

<file path=ppt/slides/slide6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86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sco Figural Bottle (SHA9)]]></a:t>
            </a:r>
          </a:p>
        </p:txBody>
      </p:sp>
    </p:spTree>
  </p:cSld>
  <p:clrMapOvr>
    <a:masterClrMapping/>
  </p:clrMapOvr>
</p:sld>
</file>

<file path=ppt/slides/slide6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Woven Bag (SHA10)]]>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Angel Candle Holder (JO33)]]></a:t>
            </a:r>
          </a:p>
        </p:txBody>
      </p:sp>
    </p:spTree>
  </p:cSld>
  <p:clrMapOvr>
    <a:masterClrMapping/>
  </p:clrMapOvr>
</p:sld>
</file>

<file path=ppt/slides/slide6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racelet (SHA11)]]></a:t>
            </a:r>
          </a:p>
        </p:txBody>
      </p:sp>
    </p:spTree>
  </p:cSld>
  <p:clrMapOvr>
    <a:masterClrMapping/>
  </p:clrMapOvr>
</p:sld>
</file>

<file path=ppt/slides/slide6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Seed Necklace (SHA12)]]></a:t>
            </a:r>
          </a:p>
        </p:txBody>
      </p:sp>
    </p:spTree>
  </p:cSld>
  <p:clrMapOvr>
    <a:masterClrMapping/>
  </p:clrMapOvr>
</p:sld>
</file>

<file path=ppt/slides/slide6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38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omb (SHA13)]]></a:t>
            </a:r>
          </a:p>
        </p:txBody>
      </p:sp>
    </p:spTree>
  </p:cSld>
  <p:clrMapOvr>
    <a:masterClrMapping/>
  </p:clrMapOvr>
</p:sld>
</file>

<file path=ppt/slides/slide6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Goard (SHA14)]]></a:t>
            </a:r>
          </a:p>
        </p:txBody>
      </p:sp>
    </p:spTree>
  </p:cSld>
  <p:clrMapOvr>
    <a:masterClrMapping/>
  </p:clrMapOvr>
</p:sld>
</file>

<file path=ppt/slides/slide6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Dart Quiver with Jaw Bone (SHA15)]]></a:t>
            </a:r>
          </a:p>
        </p:txBody>
      </p:sp>
    </p:spTree>
  </p:cSld>
  <p:clrMapOvr>
    <a:masterClrMapping/>
  </p:clrMapOvr>
</p:sld>
</file>

<file path=ppt/slides/slide6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240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SHA16)]]></a:t>
            </a:r>
          </a:p>
        </p:txBody>
      </p:sp>
    </p:spTree>
  </p:cSld>
  <p:clrMapOvr>
    <a:masterClrMapping/>
  </p:clrMapOvr>
</p:sld>
</file>

<file path=ppt/slides/slide6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lowgun (damaged) (SHA17)]]></a:t>
            </a:r>
          </a:p>
        </p:txBody>
      </p:sp>
    </p:spTree>
  </p:cSld>
  <p:clrMapOvr>
    <a:masterClrMapping/>
  </p:clrMapOvr>
</p:sld>
</file>

<file path=ppt/slides/slide6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Ceremonial Club (SHA18)]]></a:t>
            </a:r>
          </a:p>
        </p:txBody>
      </p:sp>
    </p:spTree>
  </p:cSld>
  <p:clrMapOvr>
    <a:masterClrMapping/>
  </p:clrMapOvr>
</p:sld>
</file>

<file path=ppt/slides/slide6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Paddle (SHA19)]]></a:t>
            </a:r>
          </a:p>
        </p:txBody>
      </p:sp>
    </p:spTree>
  </p:cSld>
  <p:clrMapOvr>
    <a:masterClrMapping/>
  </p:clrMapOvr>
</p:sld>
</file>

<file path=ppt/slides/slide6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8383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Bow (SHA20)]]>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1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Squash Pot (JO34)]]></a:t>
            </a:r>
          </a:p>
        </p:txBody>
      </p:sp>
    </p:spTree>
  </p:cSld>
  <p:clrMapOvr>
    <a:masterClrMapping/>
  </p:clrMapOvr>
</p:sld>
</file>

<file path=ppt/slides/slide6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Fishing Arrows (SHA21)]]></a:t>
            </a:r>
          </a:p>
        </p:txBody>
      </p:sp>
    </p:spTree>
  </p:cSld>
  <p:clrMapOvr>
    <a:masterClrMapping/>
  </p:clrMapOvr>
</p:sld>
</file>

<file path=ppt/slides/slide6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Grass Clothing (SHA22)]]></a:t>
            </a:r>
          </a:p>
        </p:txBody>
      </p:sp>
    </p:spTree>
  </p:cSld>
  <p:clrMapOvr>
    <a:masterClrMapping/>
  </p:clrMapOvr>
</p:sld>
</file>

<file path=ppt/slides/slide6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9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Land Carer" (PE1)]]></a:t>
            </a:r>
          </a:p>
        </p:txBody>
      </p:sp>
    </p:spTree>
  </p:cSld>
  <p:clrMapOvr>
    <a:masterClrMapping/>
  </p:clrMapOvr>
</p:sld>
</file>

<file path=ppt/slides/slide6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Mother Earth" (PE2)]]></a:t>
            </a:r>
          </a:p>
        </p:txBody>
      </p:sp>
    </p:spTree>
  </p:cSld>
  <p:clrMapOvr>
    <a:masterClrMapping/>
  </p:clrMapOvr>
</p:sld>
</file>

<file path=ppt/slides/slide6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86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rd House and Flowers (HA1)]]></a:t>
            </a:r>
          </a:p>
        </p:txBody>
      </p:sp>
    </p:spTree>
  </p:cSld>
  <p:clrMapOvr>
    <a:masterClrMapping/>
  </p:clrMapOvr>
</p:sld>
</file>

<file path=ppt/slides/slide6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562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moking pipe with cat and flowers (HA2)]]></a:t>
            </a:r>
          </a:p>
        </p:txBody>
      </p:sp>
    </p:spTree>
  </p:cSld>
  <p:clrMapOvr>
    <a:masterClrMapping/>
  </p:clrMapOvr>
</p:sld>
</file>

<file path=ppt/slides/slide6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95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girls and chickens (HA3)]]></a:t>
            </a:r>
          </a:p>
        </p:txBody>
      </p:sp>
    </p:spTree>
  </p:cSld>
  <p:clrMapOvr>
    <a:masterClrMapping/>
  </p:clrMapOvr>
</p:sld>
</file>

<file path=ppt/slides/slide6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 sits on chair surrounded by flowers (HA4)]]></a:t>
            </a:r>
          </a:p>
        </p:txBody>
      </p:sp>
    </p:spTree>
  </p:cSld>
  <p:clrMapOvr>
    <a:masterClrMapping/>
  </p:clrMapOvr>
</p:sld>
</file>

<file path=ppt/slides/slide6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Jaguar Wrap Skirt (AFFA1)]]></a:t>
            </a:r>
          </a:p>
        </p:txBody>
      </p:sp>
    </p:spTree>
  </p:cSld>
  <p:clrMapOvr>
    <a:masterClrMapping/>
  </p:clrMapOvr>
</p:sld>
</file>

<file path=ppt/slides/slide6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286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Hearts Huipil (AFFA2)]]>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zard Candle Holder (JO35)]]></a:t>
            </a:r>
          </a:p>
        </p:txBody>
      </p:sp>
    </p:spTree>
  </p:cSld>
  <p:clrMapOvr>
    <a:masterClrMapping/>
  </p:clrMapOvr>
</p:sld>
</file>

<file path=ppt/slides/slide6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Magdalena Huipil (AFFA3)]]></a:t>
            </a:r>
          </a:p>
        </p:txBody>
      </p:sp>
    </p:spTree>
  </p:cSld>
  <p:clrMapOvr>
    <a:masterClrMapping/>
  </p:clrMapOvr>
</p:sld>
</file>

<file path=ppt/slides/slide6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Huipil (AFFA4)]]></a:t>
            </a:r>
          </a:p>
        </p:txBody>
      </p:sp>
    </p:spTree>
  </p:cSld>
  <p:clrMapOvr>
    <a:masterClrMapping/>
  </p:clrMapOvr>
</p:sld>
</file>

<file path=ppt/slides/slide6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Tenejapa Shawl (AFFA5)]]></a:t>
            </a:r>
          </a:p>
        </p:txBody>
      </p:sp>
    </p:spTree>
  </p:cSld>
  <p:clrMapOvr>
    <a:masterClrMapping/>
  </p:clrMapOvr>
</p:sld>
</file>

<file path=ppt/slides/slide6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14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Huipil (AFFA6)]]></a:t>
            </a:r>
          </a:p>
        </p:txBody>
      </p:sp>
    </p:spTree>
  </p:cSld>
  <p:clrMapOvr>
    <a:masterClrMapping/>
  </p:clrMapOvr>
</p:sld>
</file>

<file path=ppt/slides/slide6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apas Zinacantan Serape (AFFA7)]]></a:t>
            </a:r>
          </a:p>
        </p:txBody>
      </p:sp>
    </p:spTree>
  </p:cSld>
  <p:clrMapOvr>
    <a:masterClrMapping/>
  </p:clrMapOvr>
</p:sld>
</file>

<file path=ppt/slides/slide6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lowers Huipil (AFFA8)]]></a:t>
            </a:r>
          </a:p>
        </p:txBody>
      </p:sp>
    </p:spTree>
  </p:cSld>
  <p:clrMapOvr>
    <a:masterClrMapping/>
  </p:clrMapOvr>
</p:sld>
</file>

<file path=ppt/slides/slide6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(AFFA9)]]></a:t>
            </a:r>
          </a:p>
        </p:txBody>
      </p:sp>
    </p:spTree>
  </p:cSld>
  <p:clrMapOvr>
    <a:masterClrMapping/>
  </p:clrMapOvr>
</p:sld>
</file>

<file path=ppt/slides/slide6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lotenango Huipil (AFFA10)]]></a:t>
            </a:r>
          </a:p>
        </p:txBody>
      </p:sp>
    </p:spTree>
  </p:cSld>
  <p:clrMapOvr>
    <a:masterClrMapping/>
  </p:clrMapOvr>
</p:sld>
</file>

<file path=ppt/slides/slide6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lapa de Diaz Oaxaca Multicolored Bird and Flower Huipil (AFFA11)]]></a:t>
            </a:r>
          </a:p>
        </p:txBody>
      </p:sp>
    </p:spTree>
  </p:cSld>
  <p:clrMapOvr>
    <a:masterClrMapping/>
  </p:clrMapOvr>
</p:sld>
</file>

<file path=ppt/slides/slide6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oyabaj Huipil (AFFA12)]]></a:t>
            </a: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19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Pot on Ring Made of Straw (JO36)]]></a:t>
            </a:r>
          </a:p>
        </p:txBody>
      </p:sp>
    </p:spTree>
  </p:cSld>
  <p:clrMapOvr>
    <a:masterClrMapping/>
  </p:clrMapOvr>
</p:sld>
</file>

<file path=ppt/slides/slide6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rket Apron (AFFA13)]]></a:t>
            </a:r>
          </a:p>
        </p:txBody>
      </p:sp>
    </p:spTree>
  </p:cSld>
  <p:clrMapOvr>
    <a:masterClrMapping/>
  </p:clrMapOvr>
</p:sld>
</file>

<file path=ppt/slides/slide6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en's Poncho (AFFA14)]]></a:t>
            </a:r>
          </a:p>
        </p:txBody>
      </p:sp>
    </p:spTree>
  </p:cSld>
  <p:clrMapOvr>
    <a:masterClrMapping/>
  </p:clrMapOvr>
</p:sld>
</file>

<file path=ppt/slides/slide6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Amuzgo Huipil (AFFA15)]]></a:t>
            </a:r>
          </a:p>
        </p:txBody>
      </p:sp>
    </p:spTree>
  </p:cSld>
  <p:clrMapOvr>
    <a:masterClrMapping/>
  </p:clrMapOvr>
</p:sld>
</file>

<file path=ppt/slides/slide6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axacan Huautla Huipil and Falda (AFFA16)]]></a:t>
            </a:r>
          </a:p>
        </p:txBody>
      </p:sp>
    </p:spTree>
  </p:cSld>
  <p:clrMapOvr>
    <a:masterClrMapping/>
  </p:clrMapOvr>
</p:sld>
</file>

<file path=ppt/slides/slide6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Huipil with gold threading (AFFA17)]]></a:t>
            </a:r>
          </a:p>
        </p:txBody>
      </p:sp>
    </p:spTree>
  </p:cSld>
  <p:clrMapOvr>
    <a:masterClrMapping/>
  </p:clrMapOvr>
</p:sld>
</file>

<file path=ppt/slides/slide6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1 (AFFA18)]]></a:t>
            </a:r>
          </a:p>
        </p:txBody>
      </p:sp>
    </p:spTree>
  </p:cSld>
  <p:clrMapOvr>
    <a:masterClrMapping/>
  </p:clrMapOvr>
</p:sld>
</file>

<file path=ppt/slides/slide6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tzún Huipil 2 (AFFA19)]]></a:t>
            </a:r>
          </a:p>
        </p:txBody>
      </p:sp>
    </p:spTree>
  </p:cSld>
  <p:clrMapOvr>
    <a:masterClrMapping/>
  </p:clrMapOvr>
</p:sld>
</file>

<file path=ppt/slides/slide6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nk Belt (AFFA20)]]></a:t>
            </a:r>
          </a:p>
        </p:txBody>
      </p:sp>
    </p:spTree>
  </p:cSld>
  <p:clrMapOvr>
    <a:masterClrMapping/>
  </p:clrMapOvr>
</p:sld>
</file>

<file path=ppt/slides/slide6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71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Huipil (AFFA21)]]></a:t>
            </a:r>
          </a:p>
        </p:txBody>
      </p:sp>
    </p:spTree>
  </p:cSld>
  <p:clrMapOvr>
    <a:masterClrMapping/>
  </p:clrMapOvr>
</p:sld>
</file>

<file path=ppt/slides/slide6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Juan Sacatepequez Faja (AFFA22)]]>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48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ken Pot with Man and Dog (JO37)]]></a:t>
            </a:r>
          </a:p>
        </p:txBody>
      </p:sp>
    </p:spTree>
  </p:cSld>
  <p:clrMapOvr>
    <a:masterClrMapping/>
  </p:clrMapOvr>
</p:sld>
</file>

<file path=ppt/slides/slide6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Lucas Toliman Huipil (AFFA23)]]></a:t>
            </a:r>
          </a:p>
        </p:txBody>
      </p:sp>
    </p:spTree>
  </p:cSld>
  <p:clrMapOvr>
    <a:masterClrMapping/>
  </p:clrMapOvr>
</p:sld>
</file>

<file path=ppt/slides/slide6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Huipil (AFFA24)]]></a:t>
            </a:r>
          </a:p>
        </p:txBody>
      </p:sp>
    </p:spTree>
  </p:cSld>
  <p:clrMapOvr>
    <a:masterClrMapping/>
  </p:clrMapOvr>
</p:sld>
</file>

<file path=ppt/slides/slide6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(AFFA25)]]></a:t>
            </a:r>
          </a:p>
        </p:txBody>
      </p:sp>
    </p:spTree>
  </p:cSld>
  <p:clrMapOvr>
    <a:masterClrMapping/>
  </p:clrMapOvr>
</p:sld>
</file>

<file path=ppt/slides/slide6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Bird Huipil #2 (AFFA26)]]></a:t>
            </a:r>
          </a:p>
        </p:txBody>
      </p:sp>
    </p:spTree>
  </p:cSld>
  <p:clrMapOvr>
    <a:masterClrMapping/>
  </p:clrMapOvr>
</p:sld>
</file>

<file path=ppt/slides/slide6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958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iago Atitlán Turkey Huipil (AFFA27)]]></a:t>
            </a:r>
          </a:p>
        </p:txBody>
      </p:sp>
    </p:spTree>
  </p:cSld>
  <p:clrMapOvr>
    <a:masterClrMapping/>
  </p:clrMapOvr>
</p:sld>
</file>

<file path=ppt/slides/slide6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rique Huipil (AFFA28)]]></a:t>
            </a:r>
          </a:p>
        </p:txBody>
      </p:sp>
    </p:spTree>
  </p:cSld>
  <p:clrMapOvr>
    <a:masterClrMapping/>
  </p:clrMapOvr>
</p:sld>
</file>

<file path=ppt/slides/slide6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76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Peacocks Black and White Dress (AFFA29)]]></a:t>
            </a:r>
          </a:p>
        </p:txBody>
      </p:sp>
    </p:spTree>
  </p:cSld>
  <p:clrMapOvr>
    <a:masterClrMapping/>
  </p:clrMapOvr>
</p:sld>
</file>

<file path=ppt/slides/slide6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813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Campesina Blouse (AFFA30)]]></a:t>
            </a:r>
          </a:p>
        </p:txBody>
      </p:sp>
    </p:spTree>
  </p:cSld>
  <p:clrMapOvr>
    <a:masterClrMapping/>
  </p:clrMapOvr>
</p:sld>
</file>

<file path=ppt/slides/slide6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hite Skirt with Woman and Horse Scene on Edge (AFFA31)]]></a:t>
            </a:r>
          </a:p>
        </p:txBody>
      </p:sp>
    </p:spTree>
  </p:cSld>
  <p:clrMapOvr>
    <a:masterClrMapping/>
  </p:clrMapOvr>
</p:sld>
</file>

<file path=ppt/slides/slide6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972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Women's Outfit (AFFA32)]]></a:t>
            </a: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72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sh with Happy Face Candelabra (JO38)]]></a:t>
            </a:r>
          </a:p>
        </p:txBody>
      </p:sp>
    </p:spTree>
  </p:cSld>
  <p:clrMapOvr>
    <a:masterClrMapping/>
  </p:clrMapOvr>
</p:sld>
</file>

<file path=ppt/slides/slide6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trina (ME1)]]></a:t>
            </a:r>
          </a:p>
        </p:txBody>
      </p:sp>
    </p:spTree>
  </p:cSld>
  <p:clrMapOvr>
    <a:masterClrMapping/>
  </p:clrMapOvr>
</p:sld>
</file>

<file path=ppt/slides/slide6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oup of Día de los Muertos Skeletons (GR1)]]></a:t>
            </a:r>
          </a:p>
        </p:txBody>
      </p:sp>
    </p:spTree>
  </p:cSld>
  <p:clrMapOvr>
    <a:masterClrMapping/>
  </p:clrMapOvr>
</p:sld>
</file>

<file path=ppt/slides/slide6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86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 "Elephant" Carved Dried Gourd with Lid (YO1)]]></a:t>
            </a:r>
          </a:p>
        </p:txBody>
      </p:sp>
    </p:spTree>
  </p:cSld>
  <p:clrMapOvr>
    <a:masterClrMapping/>
  </p:clrMapOvr>
</p:sld>
</file>

<file path=ppt/slides/slide6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Zulu" Carved Dried Gourd (YO2)]]></a:t>
            </a:r>
          </a:p>
        </p:txBody>
      </p:sp>
    </p:spTree>
  </p:cSld>
  <p:clrMapOvr>
    <a:masterClrMapping/>
  </p:clrMapOvr>
</p:sld>
</file>

<file path=ppt/slides/slide6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Bracelets (YO3)]]></a:t>
            </a:r>
          </a:p>
        </p:txBody>
      </p:sp>
    </p:spTree>
  </p:cSld>
  <p:clrMapOvr>
    <a:masterClrMapping/>
  </p:clrMapOvr>
</p:sld>
</file>

<file path=ppt/slides/slide6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Brush (YO4)]]></a:t>
            </a:r>
          </a:p>
        </p:txBody>
      </p:sp>
    </p:spTree>
  </p:cSld>
  <p:clrMapOvr>
    <a:masterClrMapping/>
  </p:clrMapOvr>
</p:sld>
</file>

<file path=ppt/slides/slide6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43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Wood Ndebele Knife (YO5)]]></a:t>
            </a:r>
          </a:p>
        </p:txBody>
      </p:sp>
    </p:spTree>
  </p:cSld>
  <p:clrMapOvr>
    <a:masterClrMapping/>
  </p:clrMapOvr>
</p:sld>
</file>

<file path=ppt/slides/slide6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7151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rved Wood Ladle (YO6)]]></a:t>
            </a:r>
          </a:p>
        </p:txBody>
      </p:sp>
    </p:spTree>
  </p:cSld>
  <p:clrMapOvr>
    <a:masterClrMapping/>
  </p:clrMapOvr>
</p:sld>
</file>

<file path=ppt/slides/slide6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14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siking (Rattan Backpack) (YO7)]]></a:t>
            </a:r>
          </a:p>
        </p:txBody>
      </p:sp>
    </p:spTree>
  </p:cSld>
  <p:clrMapOvr>
    <a:masterClrMapping/>
  </p:clrMapOvr>
</p:sld>
</file>

<file path=ppt/slides/slide6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Fly Whisk (YO8)]]>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ecorated Sitting Ducks Candelabra (JO39)]]></a:t>
            </a:r>
          </a:p>
        </p:txBody>
      </p:sp>
    </p:spTree>
  </p:cSld>
  <p:clrMapOvr>
    <a:masterClrMapping/>
  </p:clrMapOvr>
</p:sld>
</file>

<file path=ppt/slides/slide6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zintzuntzan Boat Women (YO9)]]></a:t>
            </a:r>
          </a:p>
        </p:txBody>
      </p:sp>
    </p:spTree>
  </p:cSld>
  <p:clrMapOvr>
    <a:masterClrMapping/>
  </p:clrMapOvr>
</p:sld>
</file>

<file path=ppt/slides/slide6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Talisman with Evil Eye (HU1)]]></a:t>
            </a:r>
          </a:p>
        </p:txBody>
      </p:sp>
    </p:spTree>
  </p:cSld>
  <p:clrMapOvr>
    <a:masterClrMapping/>
  </p:clrMapOvr>
</p:sld>
</file>

<file path=ppt/slides/slide6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2)]]></a:t>
            </a:r>
          </a:p>
        </p:txBody>
      </p:sp>
    </p:spTree>
  </p:cSld>
  <p:clrMapOvr>
    <a:masterClrMapping/>
  </p:clrMapOvr>
</p:sld>
</file>

<file path=ppt/slides/slide6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Karagöz Shadow Puppets   (HU5)]]></a:t>
            </a:r>
          </a:p>
        </p:txBody>
      </p:sp>
    </p:spTree>
  </p:cSld>
  <p:clrMapOvr>
    <a:masterClrMapping/>
  </p:clrMapOvr>
</p:sld>
</file>

<file path=ppt/slides/slide6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Shell Necklace (SE57)]]></a:t>
            </a:r>
          </a:p>
        </p:txBody>
      </p:sp>
    </p:spTree>
  </p:cSld>
  <p:clrMapOvr>
    <a:masterClrMapping/>
  </p:clrMapOvr>
</p:sld>
</file>

<file path=ppt/slides/slide6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Aguayo Blanket (WI1)]]></a:t>
            </a:r>
          </a:p>
        </p:txBody>
      </p:sp>
    </p:spTree>
  </p:cSld>
  <p:clrMapOvr>
    <a:masterClrMapping/>
  </p:clrMapOvr>
</p:sld>
</file>

<file path=ppt/slides/slide6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62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n Lucas Tolimán Huipil (WI2)]]></a:t>
            </a:r>
          </a:p>
        </p:txBody>
      </p:sp>
    </p:spTree>
  </p:cSld>
  <p:clrMapOvr>
    <a:masterClrMapping/>
  </p:clrMapOvr>
</p:sld>
</file>

<file path=ppt/slides/slide6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24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Tablecloth with Quetzales (WI3)]]></a:t>
            </a:r>
          </a:p>
        </p:txBody>
      </p:sp>
    </p:spTree>
  </p:cSld>
  <p:clrMapOvr>
    <a:masterClrMapping/>
  </p:clrMapOvr>
</p:sld>
</file>

<file path=ppt/slides/slide6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ll Hanging from Chiapas (WI4)]]></a:t>
            </a:r>
          </a:p>
        </p:txBody>
      </p:sp>
    </p:spTree>
  </p:cSld>
  <p:clrMapOvr>
    <a:masterClrMapping/>
  </p:clrMapOvr>
</p:sld>
</file>

<file path=ppt/slides/slide6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150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bozo from Totonicapan, Guatemala (WI5)]]>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eramic Church with Birds (JO40)]]></a:t>
            </a:r>
          </a:p>
        </p:txBody>
      </p:sp>
    </p:spTree>
  </p:cSld>
  <p:clrMapOvr>
    <a:masterClrMapping/>
  </p:clrMapOvr>
</p:sld>
</file>

<file path=ppt/slides/slide6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90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Manta (WI6)]]></a:t>
            </a:r>
          </a:p>
        </p:txBody>
      </p:sp>
    </p:spTree>
  </p:cSld>
  <p:clrMapOvr>
    <a:masterClrMapping/>
  </p:clrMapOvr>
</p:sld>
</file>

<file path=ppt/slides/slide6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9340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ntage table runner from San Martin Jlitepeque, Guatemala (WI7)]]></a:t>
            </a:r>
          </a:p>
        </p:txBody>
      </p:sp>
    </p:spTree>
  </p:cSld>
  <p:clrMapOvr>
    <a:masterClrMapping/>
  </p:clrMapOvr>
</p:sld>
</file>

<file path=ppt/slides/slide6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Huipil with Bird and Rooster Pattern (WI8)]]></a:t>
            </a:r>
          </a:p>
        </p:txBody>
      </p:sp>
    </p:spTree>
  </p:cSld>
  <p:clrMapOvr>
    <a:masterClrMapping/>
  </p:clrMapOvr>
</p:sld>
</file>

<file path=ppt/slides/slide6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563100" cy="4572000"/>
          <a:chOff x="0" y="228600"/>
          <a:chExt cx="95631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105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ebozo (WI9)]]></a:t>
            </a:r>
          </a:p>
        </p:txBody>
      </p:sp>
    </p:spTree>
  </p:cSld>
  <p:clrMapOvr>
    <a:masterClrMapping/>
  </p:clrMapOvr>
</p:sld>
</file>

<file path=ppt/slides/slide6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05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atchwork Skirt (WI10)]]></a:t>
            </a:r>
          </a:p>
        </p:txBody>
      </p:sp>
    </p:spTree>
  </p:cSld>
  <p:clrMapOvr>
    <a:masterClrMapping/>
  </p:clrMapOvr>
</p:sld>
</file>

<file path=ppt/slides/slide6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191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and Yellow Guatemalan Belt (WI11)]]></a:t>
            </a:r>
          </a:p>
        </p:txBody>
      </p:sp>
    </p:spTree>
  </p:cSld>
  <p:clrMapOvr>
    <a:masterClrMapping/>
  </p:clrMapOvr>
</p:sld>
</file>

<file path=ppt/slides/slide6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534650" cy="4572000"/>
          <a:chOff x="0" y="228600"/>
          <a:chExt cx="1053465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077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Purple Belt with Diagonal Threaded Rectangles (WI12)]]></a:t>
            </a:r>
          </a:p>
        </p:txBody>
      </p:sp>
    </p:spTree>
  </p:cSld>
  <p:clrMapOvr>
    <a:masterClrMapping/>
  </p:clrMapOvr>
</p:sld>
</file>

<file path=ppt/slides/slide6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868025" cy="4572000"/>
          <a:chOff x="0" y="228600"/>
          <a:chExt cx="10868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0410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triped Faja (WI13)]]></a:t>
            </a:r>
          </a:p>
        </p:txBody>
      </p:sp>
    </p:spTree>
  </p:cSld>
  <p:clrMapOvr>
    <a:masterClrMapping/>
  </p:clrMapOvr>
</p:sld>
</file>

<file path=ppt/slides/slide6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in Green Patterned Guatemalan Cinta (WI14)]]></a:t>
            </a:r>
          </a:p>
        </p:txBody>
      </p:sp>
    </p:spTree>
  </p:cSld>
  <p:clrMapOvr>
    <a:masterClrMapping/>
  </p:clrMapOvr>
</p:sld>
</file>

<file path=ppt/slides/slide6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hort Red Striped Belt (WI15)]]>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1) (JO41)]]></a:t>
            </a:r>
          </a:p>
        </p:txBody>
      </p:sp>
    </p:spTree>
  </p:cSld>
  <p:clrMapOvr>
    <a:masterClrMapping/>
  </p:clrMapOvr>
</p:sld>
</file>

<file path=ppt/slides/slide6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quoise and Yellow Faja (WI16)]]></a:t>
            </a:r>
          </a:p>
        </p:txBody>
      </p:sp>
    </p:spTree>
  </p:cSld>
  <p:clrMapOvr>
    <a:masterClrMapping/>
  </p:clrMapOvr>
</p:sld>
</file>

<file path=ppt/slides/slide6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Belt with Silver Circle Conchos (WI17)]]></a:t>
            </a:r>
          </a:p>
        </p:txBody>
      </p:sp>
    </p:spTree>
  </p:cSld>
  <p:clrMapOvr>
    <a:masterClrMapping/>
  </p:clrMapOvr>
</p:sld>
</file>

<file path=ppt/slides/slide6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8591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 Antonio Aguas Calientes Faja (WI18)]]></a:t>
            </a:r>
          </a:p>
        </p:txBody>
      </p:sp>
    </p:spTree>
  </p:cSld>
  <p:clrMapOvr>
    <a:masterClrMapping/>
  </p:clrMapOvr>
</p:sld>
</file>

<file path=ppt/slides/slide6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Multicolored Faja with Yellow Line (WI19)]]></a:t>
            </a:r>
          </a:p>
        </p:txBody>
      </p:sp>
    </p:spTree>
  </p:cSld>
  <p:clrMapOvr>
    <a:masterClrMapping/>
  </p:clrMapOvr>
</p:sld>
</file>

<file path=ppt/slides/slide6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199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rple and White Guatemalan Faja (WI20)]]></a:t>
            </a:r>
          </a:p>
        </p:txBody>
      </p:sp>
    </p:spTree>
  </p:cSld>
  <p:clrMapOvr>
    <a:masterClrMapping/>
  </p:clrMapOvr>
</p:sld>
</file>

<file path=ppt/slides/slide6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ipe Belt (WI21)]]></a:t>
            </a:r>
          </a:p>
        </p:txBody>
      </p:sp>
    </p:spTree>
  </p:cSld>
  <p:clrMapOvr>
    <a:masterClrMapping/>
  </p:clrMapOvr>
</p:sld>
</file>

<file path=ppt/slides/slide6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629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unil Cinta (WI22)]]></a:t>
            </a:r>
          </a:p>
        </p:txBody>
      </p:sp>
    </p:spTree>
  </p:cSld>
  <p:clrMapOvr>
    <a:masterClrMapping/>
  </p:clrMapOvr>
</p:sld>
</file>

<file path=ppt/slides/slide6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390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Manta (WI24)]]></a:t>
            </a:r>
          </a:p>
        </p:txBody>
      </p:sp>
    </p:spTree>
  </p:cSld>
  <p:clrMapOvr>
    <a:masterClrMapping/>
  </p:clrMapOvr>
</p:sld>
</file>

<file path=ppt/slides/slide6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Yak Mat (WI25)]]></a:t>
            </a:r>
          </a:p>
        </p:txBody>
      </p:sp>
    </p:spTree>
  </p:cSld>
  <p:clrMapOvr>
    <a:masterClrMapping/>
  </p:clrMapOvr>
</p:sld>
</file>

<file path=ppt/slides/slide6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oucan and Parrot Whistles (WI26)]]>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oster headed jaguar with lizard (CA7)]]></a:t>
            </a: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gel Bell Candle Holder (2) (JO42)]]></a:t>
            </a:r>
          </a:p>
        </p:txBody>
      </p:sp>
    </p:spTree>
  </p:cSld>
  <p:clrMapOvr>
    <a:masterClrMapping/>
  </p:clrMapOvr>
</p:sld>
</file>

<file path=ppt/slides/slide7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486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odoo Doll (WI27)]]></a:t>
            </a:r>
          </a:p>
        </p:txBody>
      </p:sp>
    </p:spTree>
  </p:cSld>
  <p:clrMapOvr>
    <a:masterClrMapping/>
  </p:clrMapOvr>
</p:sld>
</file>

<file path=ppt/slides/slide7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019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vory and Metal Sculptures (WI28)]]></a:t>
            </a:r>
          </a:p>
        </p:txBody>
      </p:sp>
    </p:spTree>
  </p:cSld>
  <p:clrMapOvr>
    <a:masterClrMapping/>
  </p:clrMapOvr>
</p:sld>
</file>

<file path=ppt/slides/slide7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924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hangka (WI29)]]></a:t>
            </a:r>
          </a:p>
        </p:txBody>
      </p:sp>
    </p:spTree>
  </p:cSld>
  <p:clrMapOvr>
    <a:masterClrMapping/>
  </p:clrMapOvr>
</p:sld>
</file>

<file path=ppt/slides/slide7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rishna and Three Wives Fabric Painting (Pichhwai) (WI30)]]></a:t>
            </a:r>
          </a:p>
        </p:txBody>
      </p:sp>
    </p:spTree>
  </p:cSld>
  <p:clrMapOvr>
    <a:masterClrMapping/>
  </p:clrMapOvr>
</p:sld>
</file>

<file path=ppt/slides/slide7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arved Lacquer Vases (WI31)]]></a:t>
            </a:r>
          </a:p>
        </p:txBody>
      </p:sp>
    </p:spTree>
  </p:cSld>
  <p:clrMapOvr>
    <a:masterClrMapping/>
  </p:clrMapOvr>
</p:sld>
</file>

<file path=ppt/slides/slide7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ngban Mask (WI32)]]></a:t>
            </a:r>
          </a:p>
        </p:txBody>
      </p:sp>
    </p:spTree>
  </p:cSld>
  <p:clrMapOvr>
    <a:masterClrMapping/>
  </p:clrMapOvr>
</p:sld>
</file>

<file path=ppt/slides/slide7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men Child Tunic (HU3)]]></a:t>
            </a:r>
          </a:p>
        </p:txBody>
      </p:sp>
    </p:spTree>
  </p:cSld>
  <p:clrMapOvr>
    <a:masterClrMapping/>
  </p:clrMapOvr>
</p:sld>
</file>

<file path=ppt/slides/slide7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ta Maria Nebaj Rebozo (HU4)]]></a:t>
            </a:r>
          </a:p>
        </p:txBody>
      </p:sp>
    </p:spTree>
  </p:cSld>
  <p:clrMapOvr>
    <a:masterClrMapping/>
  </p:clrMapOvr>
</p:sld>
</file>

<file path=ppt/slides/slide7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peating Flower Cinta (WI23)]]></a:t>
            </a:r>
          </a:p>
        </p:txBody>
      </p:sp>
    </p:spTree>
  </p:cSld>
  <p:clrMapOvr>
    <a:masterClrMapping/>
  </p:clrMapOvr>
</p:sld>
</file>

<file path=ppt/slides/slide7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577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gyptian Rug (AC25)]]>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Face Chimenario  (JO43)]]></a:t>
            </a:r>
          </a:p>
        </p:txBody>
      </p:sp>
    </p:spTree>
  </p:cSld>
  <p:clrMapOvr>
    <a:masterClrMapping/>
  </p:clrMapOvr>
</p:sld>
</file>

<file path=ppt/slides/slide7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Meqenet (AC26)]]></a:t>
            </a:r>
          </a:p>
        </p:txBody>
      </p:sp>
    </p:spTree>
  </p:cSld>
  <p:clrMapOvr>
    <a:masterClrMapping/>
  </p:clrMapOvr>
</p:sld>
</file>

<file path=ppt/slides/slide7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481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thiopian Gabi (AC27)]]></a:t>
            </a:r>
          </a:p>
        </p:txBody>
      </p:sp>
    </p:spTree>
  </p:cSld>
  <p:clrMapOvr>
    <a:masterClrMapping/>
  </p:clrMapOvr>
</p:sld>
</file>

<file path=ppt/slides/slide7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906000" cy="4572000"/>
          <a:chOff x="0" y="228600"/>
          <a:chExt cx="9906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4488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enegalese Wedding Fabric Strip (AC28)]]></a:t>
            </a:r>
          </a:p>
        </p:txBody>
      </p:sp>
    </p:spTree>
  </p:cSld>
  <p:clrMapOvr>
    <a:masterClrMapping/>
  </p:clrMapOvr>
</p:sld>
</file>

<file path=ppt/slides/slide7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19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d Cloth from Benin (AC29)]]></a:t>
            </a:r>
          </a:p>
        </p:txBody>
      </p:sp>
    </p:spTree>
  </p:cSld>
  <p:clrMapOvr>
    <a:masterClrMapping/>
  </p:clrMapOvr>
</p:sld>
</file>

<file path=ppt/slides/slide7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s Diablitos Toman la Presidencia (The Little Devils Take the
Presidency) (LI1)]]></a:t>
            </a:r>
          </a:p>
        </p:txBody>
      </p:sp>
    </p:spTree>
  </p:cSld>
  <p:clrMapOvr>
    <a:masterClrMapping/>
  </p:clrMapOvr>
</p:sld>
</file>

<file path=ppt/slides/slide7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ollis Simpson Whirligig (HN1)]]></a:t>
            </a:r>
          </a:p>
        </p:txBody>
      </p:sp>
    </p:spTree>
  </p:cSld>
  <p:clrMapOvr>
    <a:masterClrMapping/>
  </p:clrMapOvr>
</p:sld>
</file>

<file path=ppt/slides/slide7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Figures (DA1)]]></a:t>
            </a:r>
          </a:p>
        </p:txBody>
      </p:sp>
    </p:spTree>
  </p:cSld>
  <p:clrMapOvr>
    <a:masterClrMapping/>
  </p:clrMapOvr>
</p:sld>
</file>

<file path=ppt/slides/slide7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kua'ba  (DE1)]]></a:t>
            </a:r>
          </a:p>
        </p:txBody>
      </p:sp>
    </p:spTree>
  </p:cSld>
  <p:clrMapOvr>
    <a:masterClrMapping/>
  </p:clrMapOvr>
</p:sld>
</file>

<file path=ppt/slides/slide7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keko Good Luck Charm (FR1)]]></a:t>
            </a:r>
          </a:p>
        </p:txBody>
      </p:sp>
    </p:spTree>
  </p:cSld>
  <p:clrMapOvr>
    <a:masterClrMapping/>
  </p:clrMapOvr>
</p:sld>
</file>

<file path=ppt/slides/slide7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Cholita Doll (FR2)]]>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Three Prong Candelabra (JO44)]]></a:t>
            </a:r>
          </a:p>
        </p:txBody>
      </p:sp>
    </p:spTree>
  </p:cSld>
  <p:clrMapOvr>
    <a:masterClrMapping/>
  </p:clrMapOvr>
</p:sld>
</file>

<file path=ppt/slides/slide7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livian Aymara Blanket (FR3)]]></a:t>
            </a:r>
          </a:p>
        </p:txBody>
      </p:sp>
    </p:spTree>
  </p:cSld>
  <p:clrMapOvr>
    <a:masterClrMapping/>
  </p:clrMapOvr>
</p:sld>
</file>

<file path=ppt/slides/slide7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ven Bamboo Conical Hat (FR4)]]></a:t>
            </a:r>
          </a:p>
        </p:txBody>
      </p:sp>
    </p:spTree>
  </p:cSld>
  <p:clrMapOvr>
    <a:masterClrMapping/>
  </p:clrMapOvr>
</p:sld>
</file>

<file path=ppt/slides/slide7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Kira (FR5)]]></a:t>
            </a:r>
          </a:p>
        </p:txBody>
      </p:sp>
    </p:spTree>
  </p:cSld>
  <p:clrMapOvr>
    <a:masterClrMapping/>
  </p:clrMapOvr>
</p:sld>
</file>

<file path=ppt/slides/slide7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Belt (Kera) (FR6)]]></a:t>
            </a:r>
          </a:p>
        </p:txBody>
      </p:sp>
    </p:spTree>
  </p:cSld>
  <p:clrMapOvr>
    <a:masterClrMapping/>
  </p:clrMapOvr>
</p:sld>
</file>

<file path=ppt/slides/slide7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37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ese Embroidered Kira (FR7)]]></a:t>
            </a:r>
          </a:p>
        </p:txBody>
      </p:sp>
    </p:spTree>
  </p:cSld>
  <p:clrMapOvr>
    <a:masterClrMapping/>
  </p:clrMapOvr>
</p:sld>
</file>

<file path=ppt/slides/slide7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meroon Double Bell (FR8)]]></a:t>
            </a:r>
          </a:p>
        </p:txBody>
      </p:sp>
    </p:spTree>
  </p:cSld>
  <p:clrMapOvr>
    <a:masterClrMapping/>
  </p:clrMapOvr>
</p:sld>
</file>

<file path=ppt/slides/slide7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Stone Carved Bear (FR9)]]></a:t>
            </a:r>
          </a:p>
        </p:txBody>
      </p:sp>
    </p:spTree>
  </p:cSld>
  <p:clrMapOvr>
    <a:masterClrMapping/>
  </p:clrMapOvr>
</p:sld>
</file>

<file path=ppt/slides/slide7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Lotus Shoes (FR10)]]></a:t>
            </a:r>
          </a:p>
        </p:txBody>
      </p:sp>
    </p:spTree>
  </p:cSld>
  <p:clrMapOvr>
    <a:masterClrMapping/>
  </p:clrMapOvr>
</p:sld>
</file>

<file path=ppt/slides/slide7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Embroidered Headband (FR11)]]></a:t>
            </a:r>
          </a:p>
        </p:txBody>
      </p:sp>
    </p:spTree>
  </p:cSld>
  <p:clrMapOvr>
    <a:masterClrMapping/>
  </p:clrMapOvr>
</p:sld>
</file>

<file path=ppt/slides/slide7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Children's Tiger Hat (FR12)]]></a:t>
            </a: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Ducks Five Candle Candelabra (JO45)]]></a:t>
            </a:r>
          </a:p>
        </p:txBody>
      </p:sp>
    </p:spTree>
  </p:cSld>
  <p:clrMapOvr>
    <a:masterClrMapping/>
  </p:clrMapOvr>
</p:sld>
</file>

<file path=ppt/slides/slide7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iger Hat (FR13)]]></a:t>
            </a:r>
          </a:p>
        </p:txBody>
      </p:sp>
    </p:spTree>
  </p:cSld>
  <p:clrMapOvr>
    <a:masterClrMapping/>
  </p:clrMapOvr>
</p:sld>
</file>

<file path=ppt/slides/slide7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Jade Horse Incense Burner (FR14)]]></a:t>
            </a:r>
          </a:p>
        </p:txBody>
      </p:sp>
    </p:spTree>
  </p:cSld>
  <p:clrMapOvr>
    <a:masterClrMapping/>
  </p:clrMapOvr>
</p:sld>
</file>

<file path=ppt/slides/slide7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ion Incense Holder (FR15)]]></a:t>
            </a:r>
          </a:p>
        </p:txBody>
      </p:sp>
    </p:spTree>
  </p:cSld>
  <p:clrMapOvr>
    <a:masterClrMapping/>
  </p:clrMapOvr>
</p:sld>
</file>

<file path=ppt/slides/slide7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Pose Doll (FR16)]]></a:t>
            </a:r>
          </a:p>
        </p:txBody>
      </p:sp>
    </p:spTree>
  </p:cSld>
  <p:clrMapOvr>
    <a:masterClrMapping/>
  </p:clrMapOvr>
</p:sld>
</file>

<file path=ppt/slides/slide7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Horse Bells (FR17)]]></a:t>
            </a:r>
          </a:p>
        </p:txBody>
      </p:sp>
    </p:spTree>
  </p:cSld>
  <p:clrMapOvr>
    <a:masterClrMapping/>
  </p:clrMapOvr>
</p:sld>
</file>

<file path=ppt/slides/slide7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raditional Straw Sandals (FR18)]]></a:t>
            </a:r>
          </a:p>
        </p:txBody>
      </p:sp>
    </p:spTree>
  </p:cSld>
  <p:clrMapOvr>
    <a:masterClrMapping/>
  </p:clrMapOvr>
</p:sld>
</file>

<file path=ppt/slides/slide7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Wood Carved Panel (FR19)]]></a:t>
            </a:r>
          </a:p>
        </p:txBody>
      </p:sp>
    </p:spTree>
  </p:cSld>
  <p:clrMapOvr>
    <a:masterClrMapping/>
  </p:clrMapOvr>
</p:sld>
</file>

<file path=ppt/slides/slide7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iniature Village (FR20)]]></a:t>
            </a:r>
          </a:p>
        </p:txBody>
      </p:sp>
    </p:spTree>
  </p:cSld>
  <p:clrMapOvr>
    <a:masterClrMapping/>
  </p:clrMapOvr>
</p:sld>
</file>

<file path=ppt/slides/slide7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onk's Hat (FR21)]]></a:t>
            </a:r>
          </a:p>
        </p:txBody>
      </p:sp>
    </p:spTree>
  </p:cSld>
  <p:clrMapOvr>
    <a:masterClrMapping/>
  </p:clrMapOvr>
</p:sld>
</file>

<file path=ppt/slides/slide7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Apron (FR22)]]></a:t>
            </a:r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Three Prong Candelabra (JO46)]]></a:t>
            </a:r>
          </a:p>
        </p:txBody>
      </p:sp>
    </p:spTree>
  </p:cSld>
  <p:clrMapOvr>
    <a:masterClrMapping/>
  </p:clrMapOvr>
</p:sld>
</file>

<file path=ppt/slides/slide7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Embroidered Silk Hat (FR23)]]></a:t>
            </a:r>
          </a:p>
        </p:txBody>
      </p:sp>
    </p:spTree>
  </p:cSld>
  <p:clrMapOvr>
    <a:masterClrMapping/>
  </p:clrMapOvr>
</p:sld>
</file>

<file path=ppt/slides/slide7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uddhist Amulet (FR24)]]></a:t>
            </a:r>
          </a:p>
        </p:txBody>
      </p:sp>
    </p:spTree>
  </p:cSld>
  <p:clrMapOvr>
    <a:masterClrMapping/>
  </p:clrMapOvr>
</p:sld>
</file>

<file path=ppt/slides/slide7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Oil Lamp (FR25)]]></a:t>
            </a:r>
          </a:p>
        </p:txBody>
      </p:sp>
    </p:spTree>
  </p:cSld>
  <p:clrMapOvr>
    <a:masterClrMapping/>
  </p:clrMapOvr>
</p:sld>
</file>

<file path=ppt/slides/slide7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Metal Fastener (FR26)]]></a:t>
            </a:r>
          </a:p>
        </p:txBody>
      </p:sp>
    </p:spTree>
  </p:cSld>
  <p:clrMapOvr>
    <a:masterClrMapping/>
  </p:clrMapOvr>
</p:sld>
</file>

<file path=ppt/slides/slide7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opper Pitcher (FR27)]]></a:t>
            </a:r>
          </a:p>
        </p:txBody>
      </p:sp>
    </p:spTree>
  </p:cSld>
  <p:clrMapOvr>
    <a:masterClrMapping/>
  </p:clrMapOvr>
</p:sld>
</file>

<file path=ppt/slides/slide7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Prayer Wheels (FR28)]]></a:t>
            </a:r>
          </a:p>
        </p:txBody>
      </p:sp>
    </p:spTree>
  </p:cSld>
  <p:clrMapOvr>
    <a:masterClrMapping/>
  </p:clrMapOvr>
</p:sld>
</file>

<file path=ppt/slides/slide7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Gau (FR29)]]></a:t>
            </a:r>
          </a:p>
        </p:txBody>
      </p:sp>
    </p:spTree>
  </p:cSld>
  <p:clrMapOvr>
    <a:masterClrMapping/>
  </p:clrMapOvr>
</p:sld>
</file>

<file path=ppt/slides/slide7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Turquoise Pendant (FR30)]]></a:t>
            </a:r>
          </a:p>
        </p:txBody>
      </p:sp>
    </p:spTree>
  </p:cSld>
  <p:clrMapOvr>
    <a:masterClrMapping/>
  </p:clrMapOvr>
</p:sld>
</file>

<file path=ppt/slides/slide7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Bowl (FR31)]]></a:t>
            </a:r>
          </a:p>
        </p:txBody>
      </p:sp>
    </p:spTree>
  </p:cSld>
  <p:clrMapOvr>
    <a:masterClrMapping/>
  </p:clrMapOvr>
</p:sld>
</file>

<file path=ppt/slides/slide7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Camels Print (FR32)]]></a:t>
            </a: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339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sect Candle Holder (JO47)]]></a:t>
            </a:r>
          </a:p>
        </p:txBody>
      </p:sp>
    </p:spTree>
  </p:cSld>
  <p:clrMapOvr>
    <a:masterClrMapping/>
  </p:clrMapOvr>
</p:sld>
</file>

<file path=ppt/slides/slide7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Wood Printing Block (FR33)]]></a:t>
            </a:r>
          </a:p>
        </p:txBody>
      </p:sp>
    </p:spTree>
  </p:cSld>
  <p:clrMapOvr>
    <a:masterClrMapping/>
  </p:clrMapOvr>
</p:sld>
</file>

<file path=ppt/slides/slide7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ibetan Six Panel Printing Block (FR34)]]></a:t>
            </a:r>
          </a:p>
        </p:txBody>
      </p:sp>
    </p:spTree>
  </p:cSld>
  <p:clrMapOvr>
    <a:masterClrMapping/>
  </p:clrMapOvr>
</p:sld>
</file>

<file path=ppt/slides/slide7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ga Hat (FR35)]]></a:t>
            </a:r>
          </a:p>
        </p:txBody>
      </p:sp>
    </p:spTree>
  </p:cSld>
  <p:clrMapOvr>
    <a:masterClrMapping/>
  </p:clrMapOvr>
</p:sld>
</file>

<file path=ppt/slides/slide7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(FR36)]]></a:t>
            </a:r>
          </a:p>
        </p:txBody>
      </p:sp>
    </p:spTree>
  </p:cSld>
  <p:clrMapOvr>
    <a:masterClrMapping/>
  </p:clrMapOvr>
</p:sld>
</file>

<file path=ppt/slides/slide7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496425" cy="4572000"/>
          <a:chOff x="0" y="228600"/>
          <a:chExt cx="94964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039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ngo Kuba Table Cloth (FR37)]]></a:t>
            </a:r>
          </a:p>
        </p:txBody>
      </p:sp>
    </p:spTree>
  </p:cSld>
  <p:clrMapOvr>
    <a:masterClrMapping/>
  </p:clrMapOvr>
</p:sld>
</file>

<file path=ppt/slides/slide7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Raffia Cloth (FR38)]]></a:t>
            </a:r>
          </a:p>
        </p:txBody>
      </p:sp>
    </p:spTree>
  </p:cSld>
  <p:clrMapOvr>
    <a:masterClrMapping/>
  </p:clrMapOvr>
</p:sld>
</file>

<file path=ppt/slides/slide7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1630025" cy="4572000"/>
          <a:chOff x="0" y="228600"/>
          <a:chExt cx="11630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172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uba Cloth Checker Pattern (FR39)]]></a:t>
            </a:r>
          </a:p>
        </p:txBody>
      </p:sp>
    </p:spTree>
  </p:cSld>
  <p:clrMapOvr>
    <a:masterClrMapping/>
  </p:clrMapOvr>
</p:sld>
</file>

<file path=ppt/slides/slide7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cuadorian Straw Dolls (FR40)]]></a:t>
            </a:r>
          </a:p>
        </p:txBody>
      </p:sp>
    </p:spTree>
  </p:cSld>
  <p:clrMapOvr>
    <a:masterClrMapping/>
  </p:clrMapOvr>
</p:sld>
</file>

<file path=ppt/slides/slide7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hana Kente Cloth (FR41)]]></a:t>
            </a:r>
          </a:p>
        </p:txBody>
      </p:sp>
    </p:spTree>
  </p:cSld>
  <p:clrMapOvr>
    <a:masterClrMapping/>
  </p:clrMapOvr>
</p:sld>
</file>

<file path=ppt/slides/slide7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Van (FR42)]]>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52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Sitting on Bull with Birds and Dogs  (JO48)]]></a:t>
            </a:r>
          </a:p>
        </p:txBody>
      </p:sp>
    </p:spTree>
  </p:cSld>
  <p:clrMapOvr>
    <a:masterClrMapping/>
  </p:clrMapOvr>
</p:sld>
</file>

<file path=ppt/slides/slide7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95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Wooden Bull Mask (FR43)]]></a:t>
            </a:r>
          </a:p>
        </p:txBody>
      </p:sp>
    </p:spTree>
  </p:cSld>
  <p:clrMapOvr>
    <a:masterClrMapping/>
  </p:clrMapOvr>
</p:sld>
</file>

<file path=ppt/slides/slide7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514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ed and Black Faja (FR44)]]></a:t>
            </a:r>
          </a:p>
        </p:txBody>
      </p:sp>
    </p:spTree>
  </p:cSld>
  <p:clrMapOvr>
    <a:masterClrMapping/>
  </p:clrMapOvr>
</p:sld>
</file>

<file path=ppt/slides/slide7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chicastenango Faja (FR45)]]></a:t>
            </a:r>
          </a:p>
        </p:txBody>
      </p:sp>
    </p:spTree>
  </p:cSld>
  <p:clrMapOvr>
    <a:masterClrMapping/>
  </p:clrMapOvr>
</p:sld>
</file>

<file path=ppt/slides/slide7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0134600" cy="4572000"/>
          <a:chOff x="0" y="228600"/>
          <a:chExt cx="101346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9677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aja (FR46)]]></a:t>
            </a:r>
          </a:p>
        </p:txBody>
      </p:sp>
    </p:spTree>
  </p:cSld>
  <p:clrMapOvr>
    <a:masterClrMapping/>
  </p:clrMapOvr>
</p:sld>
</file>

<file path=ppt/slides/slide7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496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Sashes (Fajas) (FR47)]]></a:t>
            </a:r>
          </a:p>
        </p:txBody>
      </p:sp>
    </p:spTree>
  </p:cSld>
  <p:clrMapOvr>
    <a:masterClrMapping/>
  </p:clrMapOvr>
</p:sld>
</file>

<file path=ppt/slides/slide7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ox by Otzoy (FR48)]]></a:t>
            </a:r>
          </a:p>
        </p:txBody>
      </p:sp>
    </p:spTree>
  </p:cSld>
  <p:clrMapOvr>
    <a:masterClrMapping/>
  </p:clrMapOvr>
</p:sld>
</file>

<file path=ppt/slides/slide7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Cofre by Filiberto Simon (FR49)]]></a:t>
            </a:r>
          </a:p>
        </p:txBody>
      </p:sp>
    </p:spTree>
  </p:cSld>
  <p:clrMapOvr>
    <a:masterClrMapping/>
  </p:clrMapOvr>
</p:sld>
</file>

<file path=ppt/slides/slide7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Chicken Candle Holder (FR50)]]></a:t>
            </a:r>
          </a:p>
        </p:txBody>
      </p:sp>
    </p:spTree>
  </p:cSld>
  <p:clrMapOvr>
    <a:masterClrMapping/>
  </p:clrMapOvr>
</p:sld>
</file>

<file path=ppt/slides/slide7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atemalan Rooster (FR51)]]></a:t>
            </a:r>
          </a:p>
        </p:txBody>
      </p:sp>
    </p:spTree>
  </p:cSld>
  <p:clrMapOvr>
    <a:masterClrMapping/>
  </p:clrMapOvr>
</p:sld>
</file>

<file path=ppt/slides/slide7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alabash Gourd Shakers (FR52)]]></a:t>
            </a: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with Curl-li-cues (Missing Crosses) (JO49)]]></a:t>
            </a:r>
          </a:p>
        </p:txBody>
      </p:sp>
    </p:spTree>
  </p:cSld>
  <p:clrMapOvr>
    <a:masterClrMapping/>
  </p:clrMapOvr>
</p:sld>
</file>

<file path=ppt/slides/slide7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indu Painting (FR53)]]></a:t>
            </a:r>
          </a:p>
        </p:txBody>
      </p:sp>
    </p:spTree>
  </p:cSld>
  <p:clrMapOvr>
    <a:masterClrMapping/>
  </p:clrMapOvr>
</p:sld>
</file>

<file path=ppt/slides/slide7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cquer Box from Kashmir (FR54)]]></a:t>
            </a:r>
          </a:p>
        </p:txBody>
      </p:sp>
    </p:spTree>
  </p:cSld>
  <p:clrMapOvr>
    <a:masterClrMapping/>
  </p:clrMapOvr>
</p:sld>
</file>

<file path=ppt/slides/slide7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tar and Pestle (FR55)]]></a:t>
            </a:r>
          </a:p>
        </p:txBody>
      </p:sp>
    </p:spTree>
  </p:cSld>
  <p:clrMapOvr>
    <a:masterClrMapping/>
  </p:clrMapOvr>
</p:sld>
</file>

<file path=ppt/slides/slide7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Stamp with Elephant (FR56)]]></a:t>
            </a:r>
          </a:p>
        </p:txBody>
      </p:sp>
    </p:spTree>
  </p:cSld>
  <p:clrMapOvr>
    <a:masterClrMapping/>
  </p:clrMapOvr>
</p:sld>
</file>

<file path=ppt/slides/slide7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Parcel-Gilt Silver Comb (FR57)]]></a:t>
            </a:r>
          </a:p>
        </p:txBody>
      </p:sp>
    </p:spTree>
  </p:cSld>
  <p:clrMapOvr>
    <a:masterClrMapping/>
  </p:clrMapOvr>
</p:sld>
</file>

<file path=ppt/slides/slide7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Horseshoes (FR58)]]></a:t>
            </a:r>
          </a:p>
        </p:txBody>
      </p:sp>
    </p:spTree>
  </p:cSld>
  <p:clrMapOvr>
    <a:masterClrMapping/>
  </p:clrMapOvr>
</p:sld>
</file>

<file path=ppt/slides/slide7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Jewelry Mold (FR59)]]></a:t>
            </a:r>
          </a:p>
        </p:txBody>
      </p:sp>
    </p:spTree>
  </p:cSld>
  <p:clrMapOvr>
    <a:masterClrMapping/>
  </p:clrMapOvr>
</p:sld>
</file>

<file path=ppt/slides/slide7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rrying Ring (Indhoni) (FR60)]]></a:t>
            </a:r>
          </a:p>
        </p:txBody>
      </p:sp>
    </p:spTree>
  </p:cSld>
  <p:clrMapOvr>
    <a:masterClrMapping/>
  </p:clrMapOvr>
</p:sld>
</file>

<file path=ppt/slides/slide7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Cap (FR61)]]></a:t>
            </a:r>
          </a:p>
        </p:txBody>
      </p:sp>
    </p:spTree>
  </p:cSld>
  <p:clrMapOvr>
    <a:masterClrMapping/>
  </p:clrMapOvr>
</p:sld>
</file>

<file path=ppt/slides/slide7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Shisha Embroidered Cloth (FR62)]]></a:t>
            </a: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Lines and Dots (JO50)]]></a:t>
            </a:r>
          </a:p>
        </p:txBody>
      </p:sp>
    </p:spTree>
  </p:cSld>
  <p:clrMapOvr>
    <a:masterClrMapping/>
  </p:clrMapOvr>
</p:sld>
</file>

<file path=ppt/slides/slide7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bari Hat with Mirrors (FR63)]]></a:t>
            </a:r>
          </a:p>
        </p:txBody>
      </p:sp>
    </p:spTree>
  </p:cSld>
  <p:clrMapOvr>
    <a:masterClrMapping/>
  </p:clrMapOvr>
</p:sld>
</file>

<file path=ppt/slides/slide7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one Carved Horse Sculpture (FR64)]]></a:t>
            </a:r>
          </a:p>
        </p:txBody>
      </p:sp>
    </p:spTree>
  </p:cSld>
  <p:clrMapOvr>
    <a:masterClrMapping/>
  </p:clrMapOvr>
</p:sld>
</file>

<file path=ppt/slides/slide7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1146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Textile (FR65)]]></a:t>
            </a:r>
          </a:p>
        </p:txBody>
      </p:sp>
    </p:spTree>
  </p:cSld>
  <p:clrMapOvr>
    <a:masterClrMapping/>
  </p:clrMapOvr>
</p:sld>
</file>

<file path=ppt/slides/slide7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ujarat Textile (FR66)]]></a:t>
            </a:r>
          </a:p>
        </p:txBody>
      </p:sp>
    </p:spTree>
  </p:cSld>
  <p:clrMapOvr>
    <a:masterClrMapping/>
  </p:clrMapOvr>
</p:sld>
</file>

<file path=ppt/slides/slide7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Wall Hanging (Toran) (FR67)]]></a:t>
            </a:r>
          </a:p>
        </p:txBody>
      </p:sp>
    </p:spTree>
  </p:cSld>
  <p:clrMapOvr>
    <a:masterClrMapping/>
  </p:clrMapOvr>
</p:sld>
</file>

<file path=ppt/slides/slide7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njara Marriage Bag (FR68)]]></a:t>
            </a:r>
          </a:p>
        </p:txBody>
      </p:sp>
    </p:spTree>
  </p:cSld>
  <p:clrMapOvr>
    <a:masterClrMapping/>
  </p:clrMapOvr>
</p:sld>
</file>

<file path=ppt/slides/slide7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laram Suvadra Idols (FR69)]]></a:t>
            </a:r>
          </a:p>
        </p:txBody>
      </p:sp>
    </p:spTree>
  </p:cSld>
  <p:clrMapOvr>
    <a:masterClrMapping/>
  </p:clrMapOvr>
</p:sld>
</file>

<file path=ppt/slides/slide7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x (FR70)]]></a:t>
            </a:r>
          </a:p>
        </p:txBody>
      </p:sp>
    </p:spTree>
  </p:cSld>
  <p:clrMapOvr>
    <a:masterClrMapping/>
  </p:clrMapOvr>
</p:sld>
</file>

<file path=ppt/slides/slide7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dian Woman Figure (FR71)]]></a:t>
            </a:r>
          </a:p>
        </p:txBody>
      </p:sp>
    </p:spTree>
  </p:cSld>
  <p:clrMapOvr>
    <a:masterClrMapping/>
  </p:clrMapOvr>
</p:sld>
</file>

<file path=ppt/slides/slide7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196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indu Wood Painting (FR72)]]></a:t>
            </a: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Stacked Ceramic Animals (JO51)]]></a:t>
            </a:r>
          </a:p>
        </p:txBody>
      </p:sp>
    </p:spTree>
  </p:cSld>
  <p:clrMapOvr>
    <a:masterClrMapping/>
  </p:clrMapOvr>
</p:sld>
</file>

<file path=ppt/slides/slide7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ajasthan Kavad Box (FR73)]]></a:t>
            </a:r>
          </a:p>
        </p:txBody>
      </p:sp>
    </p:spTree>
  </p:cSld>
  <p:clrMapOvr>
    <a:masterClrMapping/>
  </p:clrMapOvr>
</p:sld>
</file>

<file path=ppt/slides/slide7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andalwood Carved Cigarette Box (FR74)]]></a:t>
            </a:r>
          </a:p>
        </p:txBody>
      </p:sp>
    </p:spTree>
  </p:cSld>
  <p:clrMapOvr>
    <a:masterClrMapping/>
  </p:clrMapOvr>
</p:sld>
</file>

<file path=ppt/slides/slide7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ayang Kulit Shadow Puppet (FR75)]]></a:t>
            </a:r>
          </a:p>
        </p:txBody>
      </p:sp>
    </p:spTree>
  </p:cSld>
  <p:clrMapOvr>
    <a:masterClrMapping/>
  </p:clrMapOvr>
</p:sld>
</file>

<file path=ppt/slides/slide7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Maasai Dolls (FR76)]]></a:t>
            </a:r>
          </a:p>
        </p:txBody>
      </p:sp>
    </p:spTree>
  </p:cSld>
  <p:clrMapOvr>
    <a:masterClrMapping/>
  </p:clrMapOvr>
</p:sld>
</file>

<file path=ppt/slides/slide7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ana Doll (FR77)]]></a:t>
            </a:r>
          </a:p>
        </p:txBody>
      </p:sp>
    </p:spTree>
  </p:cSld>
  <p:clrMapOvr>
    <a:masterClrMapping/>
  </p:clrMapOvr>
</p:sld>
</file>

<file path=ppt/slides/slide7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8479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asai Milk Jug (FR78)]]></a:t>
            </a:r>
          </a:p>
        </p:txBody>
      </p:sp>
    </p:spTree>
  </p:cSld>
  <p:clrMapOvr>
    <a:masterClrMapping/>
  </p:clrMapOvr>
</p:sld>
</file>

<file path=ppt/slides/slide7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eaded Kenyan Jugs (FR79)]]></a:t>
            </a:r>
          </a:p>
        </p:txBody>
      </p:sp>
    </p:spTree>
  </p:cSld>
  <p:clrMapOvr>
    <a:masterClrMapping/>
  </p:clrMapOvr>
</p:sld>
</file>

<file path=ppt/slides/slide7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686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yatiti Instrument (FR80)]]></a:t>
            </a:r>
          </a:p>
        </p:txBody>
      </p:sp>
    </p:spTree>
  </p:cSld>
  <p:clrMapOvr>
    <a:masterClrMapping/>
  </p:clrMapOvr>
</p:sld>
</file>

<file path=ppt/slides/slide7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Virgin Figure Surrounded by Angels (FR81)]]></a:t>
            </a:r>
          </a:p>
        </p:txBody>
      </p:sp>
    </p:spTree>
  </p:cSld>
  <p:clrMapOvr>
    <a:masterClrMapping/>
  </p:clrMapOvr>
</p:sld>
</file>

<file path=ppt/slides/slide7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Nativity Tree of Life (FR82)]]>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orned goat (CA8)]]></a:t>
            </a:r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g Eared Dog Candle Holder (JO52)]]></a:t>
            </a:r>
          </a:p>
        </p:txBody>
      </p:sp>
    </p:spTree>
  </p:cSld>
  <p:clrMapOvr>
    <a:masterClrMapping/>
  </p:clrMapOvr>
</p:sld>
</file>

<file path=ppt/slides/slide8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dam and Eve Tree of Life (FR83)]]></a:t>
            </a:r>
          </a:p>
        </p:txBody>
      </p:sp>
    </p:spTree>
  </p:cSld>
  <p:clrMapOvr>
    <a:masterClrMapping/>
  </p:clrMapOvr>
</p:sld>
</file>

<file path=ppt/slides/slide8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4)]]></a:t>
            </a:r>
          </a:p>
        </p:txBody>
      </p:sp>
    </p:spTree>
  </p:cSld>
  <p:clrMapOvr>
    <a:masterClrMapping/>
  </p:clrMapOvr>
</p:sld>
</file>

<file path=ppt/slides/slide8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hurch (FR85)]]></a:t>
            </a:r>
          </a:p>
        </p:txBody>
      </p:sp>
    </p:spTree>
  </p:cSld>
  <p:clrMapOvr>
    <a:masterClrMapping/>
  </p:clrMapOvr>
</p:sld>
</file>

<file path=ppt/slides/slide8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Donkey (FR86)]]></a:t>
            </a:r>
          </a:p>
        </p:txBody>
      </p:sp>
    </p:spTree>
  </p:cSld>
  <p:clrMapOvr>
    <a:masterClrMapping/>
  </p:clrMapOvr>
</p:sld>
</file>

<file path=ppt/slides/slide8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ndle Holder with Flowers, Birds and Butterflies (FR87)]]></a:t>
            </a:r>
          </a:p>
        </p:txBody>
      </p:sp>
    </p:spTree>
  </p:cSld>
  <p:clrMapOvr>
    <a:masterClrMapping/>
  </p:clrMapOvr>
</p:sld>
</file>

<file path=ppt/slides/slide8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Tarahumara Wood Carved Figures (FR88)]]></a:t>
            </a:r>
          </a:p>
        </p:txBody>
      </p:sp>
    </p:spTree>
  </p:cSld>
  <p:clrMapOvr>
    <a:masterClrMapping/>
  </p:clrMapOvr>
</p:sld>
</file>

<file path=ppt/slides/slide8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ive Tarahumara Wood Carved Figures (FR89)]]></a:t>
            </a:r>
          </a:p>
        </p:txBody>
      </p:sp>
    </p:spTree>
  </p:cSld>
  <p:clrMapOvr>
    <a:masterClrMapping/>
  </p:clrMapOvr>
</p:sld>
</file>

<file path=ppt/slides/slide8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3907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Corn Grinding Woman (FR90)]]></a:t>
            </a:r>
          </a:p>
        </p:txBody>
      </p:sp>
    </p:spTree>
  </p:cSld>
  <p:clrMapOvr>
    <a:masterClrMapping/>
  </p:clrMapOvr>
</p:sld>
</file>

<file path=ppt/slides/slide8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rahumara Drum and Mallet (FR91)]]></a:t>
            </a:r>
          </a:p>
        </p:txBody>
      </p:sp>
    </p:spTree>
  </p:cSld>
  <p:clrMapOvr>
    <a:masterClrMapping/>
  </p:clrMapOvr>
</p:sld>
</file>

<file path=ppt/slides/slide8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opotillo Boxes (FR92)]]>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67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oiled Rattlesnake (JO53)]]></a:t>
            </a:r>
          </a:p>
        </p:txBody>
      </p:sp>
    </p:spTree>
  </p:cSld>
  <p:clrMapOvr>
    <a:masterClrMapping/>
  </p:clrMapOvr>
</p:sld>
</file>

<file path=ppt/slides/slide8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artoneria Doll (FR93)]]></a:t>
            </a:r>
          </a:p>
        </p:txBody>
      </p:sp>
    </p:spTree>
  </p:cSld>
  <p:clrMapOvr>
    <a:masterClrMapping/>
  </p:clrMapOvr>
</p:sld>
</file>

<file path=ppt/slides/slide8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Marionette (FR94)]]></a:t>
            </a:r>
          </a:p>
        </p:txBody>
      </p:sp>
    </p:spTree>
  </p:cSld>
  <p:clrMapOvr>
    <a:masterClrMapping/>
  </p:clrMapOvr>
</p:sld>
</file>

<file path=ppt/slides/slide8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Paper Puppets (FR95)]]></a:t>
            </a:r>
          </a:p>
        </p:txBody>
      </p:sp>
    </p:spTree>
  </p:cSld>
  <p:clrMapOvr>
    <a:masterClrMapping/>
  </p:clrMapOvr>
</p:sld>
</file>

<file path=ppt/slides/slide8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"Mary" Cartoneria Doll (FR96)]]></a:t>
            </a:r>
          </a:p>
        </p:txBody>
      </p:sp>
    </p:spTree>
  </p:cSld>
  <p:clrMapOvr>
    <a:masterClrMapping/>
  </p:clrMapOvr>
</p:sld>
</file>

<file path=ppt/slides/slide8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Church (FR97)]]></a:t>
            </a:r>
          </a:p>
        </p:txBody>
      </p:sp>
    </p:spTree>
  </p:cSld>
  <p:clrMapOvr>
    <a:masterClrMapping/>
  </p:clrMapOvr>
</p:sld>
</file>

<file path=ppt/slides/slide8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elé Doll (FR98)]]></a:t>
            </a:r>
          </a:p>
        </p:txBody>
      </p:sp>
    </p:spTree>
  </p:cSld>
  <p:clrMapOvr>
    <a:masterClrMapping/>
  </p:clrMapOvr>
</p:sld>
</file>

<file path=ppt/slides/slide8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Dance of the Feathers Yarn Dolls (FR99)]]></a:t>
            </a:r>
          </a:p>
        </p:txBody>
      </p:sp>
    </p:spTree>
  </p:cSld>
  <p:clrMapOvr>
    <a:masterClrMapping/>
  </p:clrMapOvr>
</p:sld>
</file>

<file path=ppt/slides/slide8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tomi Doll (FR100)]]></a:t>
            </a:r>
          </a:p>
        </p:txBody>
      </p:sp>
    </p:spTree>
  </p:cSld>
  <p:clrMapOvr>
    <a:masterClrMapping/>
  </p:clrMapOvr>
</p:sld>
</file>

<file path=ppt/slides/slide8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Boat and Fisherman (FR101)]]></a:t>
            </a:r>
          </a:p>
        </p:txBody>
      </p:sp>
    </p:spTree>
  </p:cSld>
  <p:clrMapOvr>
    <a:masterClrMapping/>
  </p:clrMapOvr>
</p:sld>
</file>

<file path=ppt/slides/slide8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Wooden Fish Child's Toy (FR102)]]>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Ceramic Lizard with Painted Triangles (JO54)]]></a:t>
            </a:r>
          </a:p>
        </p:txBody>
      </p:sp>
    </p:spTree>
  </p:cSld>
  <p:clrMapOvr>
    <a:masterClrMapping/>
  </p:clrMapOvr>
</p:sld>
</file>

<file path=ppt/slides/slide8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Carved Armadillos (FR103)]]></a:t>
            </a:r>
          </a:p>
        </p:txBody>
      </p:sp>
    </p:spTree>
  </p:cSld>
  <p:clrMapOvr>
    <a:masterClrMapping/>
  </p:clrMapOvr>
</p:sld>
</file>

<file path=ppt/slides/slide8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Virgin (FR104)]]></a:t>
            </a:r>
          </a:p>
        </p:txBody>
      </p:sp>
    </p:spTree>
  </p:cSld>
  <p:clrMapOvr>
    <a:masterClrMapping/>
  </p:clrMapOvr>
</p:sld>
</file>

<file path=ppt/slides/slide8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eer Mask (FR105)]]></a:t>
            </a:r>
          </a:p>
        </p:txBody>
      </p:sp>
    </p:spTree>
  </p:cSld>
  <p:clrMapOvr>
    <a:masterClrMapping/>
  </p:clrMapOvr>
</p:sld>
</file>

<file path=ppt/slides/slide8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exican Clacker Toy (FR106)]]></a:t>
            </a:r>
          </a:p>
        </p:txBody>
      </p:sp>
    </p:spTree>
  </p:cSld>
  <p:clrMapOvr>
    <a:masterClrMapping/>
  </p:clrMapOvr>
</p:sld>
</file>

<file path=ppt/slides/slide8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roccan Peasant Doll Riding a Donkey (FR107)]]></a:t>
            </a:r>
          </a:p>
        </p:txBody>
      </p:sp>
    </p:spTree>
  </p:cSld>
  <p:clrMapOvr>
    <a:masterClrMapping/>
  </p:clrMapOvr>
</p:sld>
</file>

<file path=ppt/slides/slide8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Incense Burner (FR108)]]></a:t>
            </a:r>
          </a:p>
        </p:txBody>
      </p:sp>
    </p:spTree>
  </p:cSld>
  <p:clrMapOvr>
    <a:masterClrMapping/>
  </p:clrMapOvr>
</p:sld>
</file>

<file path=ppt/slides/slide8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erpa Family Dolls in Box (FR109)]]></a:t>
            </a:r>
          </a:p>
        </p:txBody>
      </p:sp>
    </p:spTree>
  </p:cSld>
  <p:clrMapOvr>
    <a:masterClrMapping/>
  </p:clrMapOvr>
</p:sld>
</file>

<file path=ppt/slides/slide8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800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mbuan Long Nose Mask (FR110)]]></a:t>
            </a:r>
          </a:p>
        </p:txBody>
      </p:sp>
    </p:spTree>
  </p:cSld>
  <p:clrMapOvr>
    <a:masterClrMapping/>
  </p:clrMapOvr>
</p:sld>
</file>

<file path=ppt/slides/slide8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5815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ilum Bags (FR111)]]></a:t>
            </a:r>
          </a:p>
        </p:txBody>
      </p:sp>
    </p:spTree>
  </p:cSld>
  <p:clrMapOvr>
    <a:masterClrMapping/>
  </p:clrMapOvr>
</p:sld>
</file>

<file path=ppt/slides/slide8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Koteka (FR112)]]>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6005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tting bird with Two Small Birds Candelabra (JO55)]]></a:t>
            </a:r>
          </a:p>
        </p:txBody>
      </p:sp>
    </p:spTree>
  </p:cSld>
  <p:clrMapOvr>
    <a:masterClrMapping/>
  </p:clrMapOvr>
</p:sld>
</file>

<file path=ppt/slides/slide8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Raffia Skirt (FR113)]]></a:t>
            </a:r>
          </a:p>
        </p:txBody>
      </p:sp>
    </p:spTree>
  </p:cSld>
  <p:clrMapOvr>
    <a:masterClrMapping/>
  </p:clrMapOvr>
</p:sld>
</file>

<file path=ppt/slides/slide8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5622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pua New Guinea Crocodile Boat (FR114)]]></a:t>
            </a:r>
          </a:p>
        </p:txBody>
      </p:sp>
    </p:spTree>
  </p:cSld>
  <p:clrMapOvr>
    <a:masterClrMapping/>
  </p:clrMapOvr>
</p:sld>
</file>

<file path=ppt/slides/slide8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erba Mate Cup and Mixer from Paraguay (FR115)]]></a:t>
            </a:r>
          </a:p>
        </p:txBody>
      </p:sp>
    </p:spTree>
  </p:cSld>
  <p:clrMapOvr>
    <a:masterClrMapping/>
  </p:clrMapOvr>
</p:sld>
</file>

<file path=ppt/slides/slide8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ucara Bulls (FR116)]]></a:t>
            </a:r>
          </a:p>
        </p:txBody>
      </p:sp>
    </p:spTree>
  </p:cSld>
  <p:clrMapOvr>
    <a:masterClrMapping/>
  </p:clrMapOvr>
</p:sld>
</file>

<file path=ppt/slides/slide8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ulucanas Peru Vessel (FR117)]]></a:t>
            </a:r>
          </a:p>
        </p:txBody>
      </p:sp>
    </p:spTree>
  </p:cSld>
  <p:clrMapOvr>
    <a:masterClrMapping/>
  </p:clrMapOvr>
</p:sld>
</file>

<file path=ppt/slides/slide8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Ear Gauges (FR118)]]></a:t>
            </a:r>
          </a:p>
        </p:txBody>
      </p:sp>
    </p:spTree>
  </p:cSld>
  <p:clrMapOvr>
    <a:masterClrMapping/>
  </p:clrMapOvr>
</p:sld>
</file>

<file path=ppt/slides/slide8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d and Stone Box and Cup (FR119)]]></a:t>
            </a:r>
          </a:p>
        </p:txBody>
      </p:sp>
    </p:spTree>
  </p:cSld>
  <p:clrMapOvr>
    <a:masterClrMapping/>
  </p:clrMapOvr>
</p:sld>
</file>

<file path=ppt/slides/slide8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(FR120)]]></a:t>
            </a:r>
          </a:p>
        </p:txBody>
      </p:sp>
    </p:spTree>
  </p:cSld>
  <p:clrMapOvr>
    <a:masterClrMapping/>
  </p:clrMapOvr>
</p:sld>
</file>

<file path=ppt/slides/slide8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Bowl (FR121)]]></a:t>
            </a:r>
          </a:p>
        </p:txBody>
      </p:sp>
    </p:spTree>
  </p:cSld>
  <p:clrMapOvr>
    <a:masterClrMapping/>
  </p:clrMapOvr>
</p:sld>
</file>

<file path=ppt/slides/slide8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Child (FR122)]]>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Octopus Candle Holder (JO56)]]></a:t>
            </a:r>
          </a:p>
        </p:txBody>
      </p:sp>
    </p:spTree>
  </p:cSld>
  <p:clrMapOvr>
    <a:masterClrMapping/>
  </p:clrMapOvr>
</p:sld>
</file>

<file path=ppt/slides/slide8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gua Doll with Straw Dress and Beads (FR123)]]></a:t>
            </a:r>
          </a:p>
        </p:txBody>
      </p:sp>
    </p:spTree>
  </p:cSld>
  <p:clrMapOvr>
    <a:masterClrMapping/>
  </p:clrMapOvr>
</p:sld>
</file>

<file path=ppt/slides/slide8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mboo Mini Retablo (FR124)]]></a:t>
            </a:r>
          </a:p>
        </p:txBody>
      </p:sp>
    </p:spTree>
  </p:cSld>
  <p:clrMapOvr>
    <a:masterClrMapping/>
  </p:clrMapOvr>
</p:sld>
</file>

<file path=ppt/slides/slide8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arved Gourds (FR125)]]></a:t>
            </a:r>
          </a:p>
        </p:txBody>
      </p:sp>
    </p:spTree>
  </p:cSld>
  <p:clrMapOvr>
    <a:masterClrMapping/>
  </p:clrMapOvr>
</p:sld>
</file>

<file path=ppt/slides/slide8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Fabric Doll with Baby (FR126)]]></a:t>
            </a:r>
          </a:p>
        </p:txBody>
      </p:sp>
    </p:spTree>
  </p:cSld>
  <p:clrMapOvr>
    <a:masterClrMapping/>
  </p:clrMapOvr>
</p:sld>
</file>

<file path=ppt/slides/slide8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(FR127)]]></a:t>
            </a:r>
          </a:p>
        </p:txBody>
      </p:sp>
    </p:spTree>
  </p:cSld>
  <p:clrMapOvr>
    <a:masterClrMapping/>
  </p:clrMapOvr>
</p:sld>
</file>

<file path=ppt/slides/slide8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Women's Hat (Montera) #2 (FR128)]]></a:t>
            </a:r>
          </a:p>
        </p:txBody>
      </p:sp>
    </p:spTree>
  </p:cSld>
  <p:clrMapOvr>
    <a:masterClrMapping/>
  </p:clrMapOvr>
</p:sld>
</file>

<file path=ppt/slides/slide8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Chullo Wool Hat (FR129)]]></a:t>
            </a:r>
          </a:p>
        </p:txBody>
      </p:sp>
    </p:spTree>
  </p:cSld>
  <p:clrMapOvr>
    <a:masterClrMapping/>
  </p:clrMapOvr>
</p:sld>
</file>

<file path=ppt/slides/slide8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Horse Pattern Bag (FR130)]]></a:t>
            </a:r>
          </a:p>
        </p:txBody>
      </p:sp>
    </p:spTree>
  </p:cSld>
  <p:clrMapOvr>
    <a:masterClrMapping/>
  </p:clrMapOvr>
</p:sld>
</file>

<file path=ppt/slides/slide8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7067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Quechua Chumpi (FR131)]]></a:t>
            </a:r>
          </a:p>
        </p:txBody>
      </p:sp>
    </p:spTree>
  </p:cSld>
  <p:clrMapOvr>
    <a:masterClrMapping/>
  </p:clrMapOvr>
</p:sld>
</file>

<file path=ppt/slides/slide8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1435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hipibo Textile (FR132)]]>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Cart with Wheels (JO57)]]></a:t>
            </a:r>
          </a:p>
        </p:txBody>
      </p:sp>
    </p:spTree>
  </p:cSld>
  <p:clrMapOvr>
    <a:masterClrMapping/>
  </p:clrMapOvr>
</p:sld>
</file>

<file path=ppt/slides/slide8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Andean Wool Blanket (FR133)]]></a:t>
            </a:r>
          </a:p>
        </p:txBody>
      </p:sp>
    </p:spTree>
  </p:cSld>
  <p:clrMapOvr>
    <a:masterClrMapping/>
  </p:clrMapOvr>
</p:sld>
</file>

<file path=ppt/slides/slide8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dean Blanket with Animals (FR134)]]></a:t>
            </a:r>
          </a:p>
        </p:txBody>
      </p:sp>
    </p:spTree>
  </p:cSld>
  <p:clrMapOvr>
    <a:masterClrMapping/>
  </p:clrMapOvr>
</p:sld>
</file>

<file path=ppt/slides/slide8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Wool Blanket (FR135)]]></a:t>
            </a:r>
          </a:p>
        </p:txBody>
      </p:sp>
    </p:spTree>
  </p:cSld>
  <p:clrMapOvr>
    <a:masterClrMapping/>
  </p:clrMapOvr>
</p:sld>
</file>

<file path=ppt/slides/slide8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n Llama and Family (FR136)]]></a:t>
            </a:r>
          </a:p>
        </p:txBody>
      </p:sp>
    </p:spTree>
  </p:cSld>
  <p:clrMapOvr>
    <a:masterClrMapping/>
  </p:clrMapOvr>
</p:sld>
</file>

<file path=ppt/slides/slide8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eruvian Painted Box (FR137)]]></a:t>
            </a:r>
          </a:p>
        </p:txBody>
      </p:sp>
    </p:spTree>
  </p:cSld>
  <p:clrMapOvr>
    <a:masterClrMapping/>
  </p:clrMapOvr>
</p:sld>
</file>

<file path=ppt/slides/slide8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ymkovo Toy Figures (FR138)]]></a:t>
            </a:r>
          </a:p>
        </p:txBody>
      </p:sp>
    </p:spTree>
  </p:cSld>
  <p:clrMapOvr>
    <a:masterClrMapping/>
  </p:clrMapOvr>
</p:sld>
</file>

<file path=ppt/slides/slide8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rass Russian Icon of St. Nicholas (FR139)]]></a:t>
            </a:r>
          </a:p>
        </p:txBody>
      </p:sp>
    </p:spTree>
  </p:cSld>
  <p:clrMapOvr>
    <a:masterClrMapping/>
  </p:clrMapOvr>
</p:sld>
</file>

<file path=ppt/slides/slide8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Fabric Dolls (FR140)]]></a:t>
            </a:r>
          </a:p>
        </p:txBody>
      </p:sp>
    </p:spTree>
  </p:cSld>
  <p:clrMapOvr>
    <a:masterClrMapping/>
  </p:clrMapOvr>
</p:sld>
</file>

<file path=ppt/slides/slide8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ussian Cloth Doll (FR141)]]></a:t>
            </a:r>
          </a:p>
        </p:txBody>
      </p:sp>
    </p:spTree>
  </p:cSld>
  <p:clrMapOvr>
    <a:masterClrMapping/>
  </p:clrMapOvr>
</p:sld>
</file>

<file path=ppt/slides/slide8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6766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Yaroslavna Russian Fabric Doll (FR142)]]></a:t>
            </a: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eramic Nacimiento (Nativity)  (18 pieces) (JO58)]]></a:t>
            </a:r>
          </a:p>
        </p:txBody>
      </p:sp>
    </p:spTree>
  </p:cSld>
  <p:clrMapOvr>
    <a:masterClrMapping/>
  </p:clrMapOvr>
</p:sld>
</file>

<file path=ppt/slides/slide8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raw Wreath (Swedish?) (FR143)]]></a:t>
            </a:r>
          </a:p>
        </p:txBody>
      </p:sp>
    </p:spTree>
  </p:cSld>
  <p:clrMapOvr>
    <a:masterClrMapping/>
  </p:clrMapOvr>
</p:sld>
</file>

<file path=ppt/slides/slide8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anzanian Tin Safari Jeep (FR144)]]></a:t>
            </a:r>
          </a:p>
        </p:txBody>
      </p:sp>
    </p:spTree>
  </p:cSld>
  <p:clrMapOvr>
    <a:masterClrMapping/>
  </p:clrMapOvr>
</p:sld>
</file>

<file path=ppt/slides/slide8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Zaramo "Mwana Hiti" Doll Figure (FR145)]]></a:t>
            </a:r>
          </a:p>
        </p:txBody>
      </p:sp>
    </p:spTree>
  </p:cSld>
  <p:clrMapOvr>
    <a:masterClrMapping/>
  </p:clrMapOvr>
</p:sld>
</file>

<file path=ppt/slides/slide8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ai Spirit House (FR146)]]></a:t>
            </a:r>
          </a:p>
        </p:txBody>
      </p:sp>
    </p:spTree>
  </p:cSld>
  <p:clrMapOvr>
    <a:masterClrMapping/>
  </p:clrMapOvr>
</p:sld>
</file>

<file path=ppt/slides/slide8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Box with Fabric Lid and Wood Base (FR147)]]></a:t>
            </a:r>
          </a:p>
        </p:txBody>
      </p:sp>
    </p:spTree>
  </p:cSld>
  <p:clrMapOvr>
    <a:masterClrMapping/>
  </p:clrMapOvr>
</p:sld>
</file>

<file path=ppt/slides/slide8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ainted Gourd Doll (FR148)]]></a:t>
            </a:r>
          </a:p>
        </p:txBody>
      </p:sp>
    </p:spTree>
  </p:cSld>
  <p:clrMapOvr>
    <a:masterClrMapping/>
  </p:clrMapOvr>
</p:sld>
</file>

<file path=ppt/slides/slide8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atolian Talisman Wall Hanging (FR149)]]></a:t>
            </a:r>
          </a:p>
        </p:txBody>
      </p:sp>
    </p:spTree>
  </p:cSld>
  <p:clrMapOvr>
    <a:masterClrMapping/>
  </p:clrMapOvr>
</p:sld>
</file>

<file path=ppt/slides/slide8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Doll (FR150)]]></a:t>
            </a:r>
          </a:p>
        </p:txBody>
      </p:sp>
    </p:spTree>
  </p:cSld>
  <p:clrMapOvr>
    <a:masterClrMapping/>
  </p:clrMapOvr>
</p:sld>
</file>

<file path=ppt/slides/slide8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pattern base (RE4)]]></a:t>
            </a:r>
          </a:p>
        </p:txBody>
      </p:sp>
    </p:spTree>
  </p:cSld>
  <p:clrMapOvr>
    <a:masterClrMapping/>
  </p:clrMapOvr>
</p:sld>
</file>

<file path=ppt/slides/slide8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unknown (RE5)]]>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ircular Tree Candelabra (JO59)]]></a:t>
            </a:r>
          </a:p>
        </p:txBody>
      </p:sp>
    </p:spTree>
  </p:cSld>
  <p:clrMapOvr>
    <a:masterClrMapping/>
  </p:clrMapOvr>
</p:sld>
</file>

<file path=ppt/slides/slide8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ith blue and black base and red tie (RE6)]]></a:t>
            </a:r>
          </a:p>
        </p:txBody>
      </p:sp>
    </p:spTree>
  </p:cSld>
  <p:clrMapOvr>
    <a:masterClrMapping/>
  </p:clrMapOvr>
</p:sld>
</file>

<file path=ppt/slides/slide8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on a light blue and dark red base (RE7)]]></a:t>
            </a:r>
          </a:p>
        </p:txBody>
      </p:sp>
    </p:spTree>
  </p:cSld>
  <p:clrMapOvr>
    <a:masterClrMapping/>
  </p:clrMapOvr>
</p:sld>
</file>

<file path=ppt/slides/slide8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and white scarf (RE8)]]></a:t>
            </a:r>
          </a:p>
        </p:txBody>
      </p:sp>
    </p:spTree>
  </p:cSld>
  <p:clrMapOvr>
    <a:masterClrMapping/>
  </p:clrMapOvr>
</p:sld>
</file>

<file path=ppt/slides/slide8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n Pedrito Jaramillo wearing hat with checkered base (RE9)]]></a:t>
            </a:r>
          </a:p>
        </p:txBody>
      </p:sp>
    </p:spTree>
  </p:cSld>
  <p:clrMapOvr>
    <a:masterClrMapping/>
  </p:clrMapOvr>
</p:sld>
</file>

<file path=ppt/slides/slide8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black suit and tie (RE10)]]></a:t>
            </a:r>
          </a:p>
        </p:txBody>
      </p:sp>
    </p:spTree>
  </p:cSld>
  <p:clrMapOvr>
    <a:masterClrMapping/>
  </p:clrMapOvr>
</p:sld>
</file>

<file path=ppt/slides/slide8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wearing hat with red tie (RE11)]]></a:t>
            </a:r>
          </a:p>
        </p:txBody>
      </p:sp>
    </p:spTree>
  </p:cSld>
  <p:clrMapOvr>
    <a:masterClrMapping/>
  </p:clrMapOvr>
</p:sld>
</file>

<file path=ppt/slides/slide8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Grey monochromatic Don Pedrito Jaramillo wearing hat (RE12)]]></a:t>
            </a:r>
          </a:p>
        </p:txBody>
      </p:sp>
    </p:spTree>
  </p:cSld>
  <p:clrMapOvr>
    <a:masterClrMapping/>
  </p:clrMapOvr>
</p:sld>
</file>

<file path=ppt/slides/slide8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small identical Don Pedrito Jaramillo figures (RE13)]]></a:t>
            </a:r>
          </a:p>
        </p:txBody>
      </p:sp>
    </p:spTree>
  </p:cSld>
  <p:clrMapOvr>
    <a:masterClrMapping/>
  </p:clrMapOvr>
</p:sld>
</file>

<file path=ppt/slides/slide8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Don Pedrito Jaramillo wearing hat (RE14)]]></a:t>
            </a:r>
          </a:p>
        </p:txBody>
      </p:sp>
    </p:spTree>
  </p:cSld>
  <p:clrMapOvr>
    <a:masterClrMapping/>
  </p:clrMapOvr>
</p:sld>
</file>

<file path=ppt/slides/slide8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on Pedrito Jaramillo in glass enclosure with flowers (RE15)]]>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Eight Ceramic Peacocks (JO60)]]></a:t>
            </a:r>
          </a:p>
        </p:txBody>
      </p:sp>
    </p:spTree>
  </p:cSld>
  <p:clrMapOvr>
    <a:masterClrMapping/>
  </p:clrMapOvr>
</p:sld>
</file>

<file path=ppt/slides/slide8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Dios Bendiga Nustro Hogar" small altar to Don Pedrito Jaramillo (RE16)]]></a:t>
            </a:r>
          </a:p>
        </p:txBody>
      </p:sp>
    </p:spTree>
  </p:cSld>
  <p:clrMapOvr>
    <a:masterClrMapping/>
  </p:clrMapOvr>
</p:sld>
</file>

<file path=ppt/slides/slide8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gold altar to Don Pedrito Jaramillo with two angels (RE17)]]></a:t>
            </a:r>
          </a:p>
        </p:txBody>
      </p:sp>
    </p:spTree>
  </p:cSld>
  <p:clrMapOvr>
    <a:masterClrMapping/>
  </p:clrMapOvr>
</p:sld>
</file>

<file path=ppt/slides/slide8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1143000"/>
          <a:chOff x="0" y="228600"/>
          <a:chExt cx="9144000" cy="1143000"/>
        </a:xfrm>
      </p:grpSpPr>
      <p:sp>
        <p:nvSpPr>
          <p:cNvPr id="1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"Bless Our Home" small altar to Don Pedrito Jaramillo (RE18)]]></a:t>
            </a:r>
          </a:p>
        </p:txBody>
      </p:sp>
    </p:spTree>
  </p:cSld>
  <p:clrMapOvr>
    <a:masterClrMapping/>
  </p:clrMapOvr>
</p:sld>
</file>

<file path=ppt/slides/slide8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 small altar to Don Pedrito Jaramillo in gold shell (RE19)]]></a:t>
            </a:r>
          </a:p>
        </p:txBody>
      </p:sp>
    </p:spTree>
  </p:cSld>
  <p:clrMapOvr>
    <a:masterClrMapping/>
  </p:clrMapOvr>
</p:sld>
</file>

<file path=ppt/slides/slide8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12392025" cy="4572000"/>
          <a:chOff x="0" y="228600"/>
          <a:chExt cx="12392025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19348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urkish Runner Rug (FR151)]]></a:t>
            </a:r>
          </a:p>
        </p:txBody>
      </p:sp>
    </p:spTree>
  </p:cSld>
  <p:clrMapOvr>
    <a:masterClrMapping/>
  </p:clrMapOvr>
</p:sld>
</file>

<file path=ppt/slides/slide8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Pima Coil Basket (FR152)]]></a:t>
            </a:r>
          </a:p>
        </p:txBody>
      </p:sp>
    </p:spTree>
  </p:cSld>
  <p:clrMapOvr>
    <a:masterClrMapping/>
  </p:clrMapOvr>
</p:sld>
</file>

<file path=ppt/slides/slide8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Robert Rivera Gourd with Flute Player (FR153)]]></a:t>
            </a:r>
          </a:p>
        </p:txBody>
      </p:sp>
    </p:spTree>
  </p:cSld>
  <p:clrMapOvr>
    <a:masterClrMapping/>
  </p:clrMapOvr>
</p:sld>
</file>

<file path=ppt/slides/slide8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mish Dolls (FR154)]]></a:t>
            </a:r>
          </a:p>
        </p:txBody>
      </p:sp>
    </p:spTree>
  </p:cSld>
  <p:clrMapOvr>
    <a:masterClrMapping/>
  </p:clrMapOvr>
</p:sld>
</file>

<file path=ppt/slides/slide8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Inuit Inukshuk Figurine (FR155)]]></a:t>
            </a:r>
          </a:p>
        </p:txBody>
      </p:sp>
    </p:spTree>
  </p:cSld>
  <p:clrMapOvr>
    <a:masterClrMapping/>
  </p:clrMapOvr>
</p:sld>
</file>

<file path=ppt/slides/slide8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mb with Kohl Applicator (FR156)]]></a:t>
            </a:r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n carrying Turkey (VM1)]]></a:t>
            </a:r>
          </a:p>
        </p:txBody>
      </p:sp>
    </p:spTree>
  </p:cSld>
  <p:clrMapOvr>
    <a:masterClrMapping/>
  </p:clrMapOvr>
</p:sld>
</file>

<file path=ppt/slides/slide8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4003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Flower Hmong Dolls (FR157)]]></a:t>
            </a:r>
          </a:p>
        </p:txBody>
      </p:sp>
    </p:spTree>
  </p:cSld>
  <p:clrMapOvr>
    <a:masterClrMapping/>
  </p:clrMapOvr>
</p:sld>
</file>

<file path=ppt/slides/slide8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32004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o Child's Hat (FR158)]]></a:t>
            </a:r>
          </a:p>
        </p:txBody>
      </p:sp>
    </p:spTree>
  </p:cSld>
  <p:clrMapOvr>
    <a:masterClrMapping/>
  </p:clrMapOvr>
</p:sld>
</file>

<file path=ppt/slides/slide8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udayi (Carved Calabash Gourd Ladles) (FR159)]]></a:t>
            </a:r>
          </a:p>
        </p:txBody>
      </p:sp>
    </p:spTree>
  </p:cSld>
  <p:clrMapOvr>
    <a:masterClrMapping/>
  </p:clrMapOvr>
</p:sld>
</file>

<file path=ppt/slides/slide8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oca Cola Can Motorcycle (FR160)]]></a:t>
            </a:r>
          </a:p>
        </p:txBody>
      </p:sp>
    </p:spTree>
  </p:cSld>
  <p:clrMapOvr>
    <a:masterClrMapping/>
  </p:clrMapOvr>
</p:sld>
</file>

<file path=ppt/slides/slide8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tique Bisque Doll (FR161)]]></a:t>
            </a:r>
          </a:p>
        </p:txBody>
      </p:sp>
    </p:spTree>
  </p:cSld>
  <p:clrMapOvr>
    <a:masterClrMapping/>
  </p:clrMapOvr>
</p:sld>
</file>

<file path=ppt/slides/slide8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ne Carved Figure with Parrot (FR162)]]></a:t>
            </a:r>
          </a:p>
        </p:txBody>
      </p:sp>
    </p:spTree>
  </p:cSld>
  <p:clrMapOvr>
    <a:masterClrMapping/>
  </p:clrMapOvr>
</p:sld>
</file>

<file path=ppt/slides/slide8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rge Doll with Wood Body and Face (FR163)]]></a:t>
            </a:r>
          </a:p>
        </p:txBody>
      </p:sp>
    </p:spTree>
  </p:cSld>
  <p:clrMapOvr>
    <a:masterClrMapping/>
  </p:clrMapOvr>
</p:sld>
</file>

<file path=ppt/slides/slide8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Nut Rattle (FR164)]]></a:t>
            </a:r>
          </a:p>
        </p:txBody>
      </p:sp>
    </p:spTree>
  </p:cSld>
  <p:clrMapOvr>
    <a:masterClrMapping/>
  </p:clrMapOvr>
</p:sld>
</file>

<file path=ppt/slides/slide8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tswana Woven Coil Basket with Lid (FR165)]]></a:t>
            </a:r>
          </a:p>
        </p:txBody>
      </p:sp>
    </p:spTree>
  </p:cSld>
  <p:clrMapOvr>
    <a:masterClrMapping/>
  </p:clrMapOvr>
</p:sld>
</file>

<file path=ppt/slides/slide8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ack and White Wool Bag (FR166)]]>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wo lizards (CA9)]]></a:t>
            </a: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814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uñeca holding Dog (VM2)]]></a:t>
            </a:r>
          </a:p>
        </p:txBody>
      </p:sp>
    </p:spTree>
  </p:cSld>
  <p:clrMapOvr>
    <a:masterClrMapping/>
  </p:clrMapOvr>
</p:sld>
</file>

<file path=ppt/slides/slide9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7150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hutan Lucky Symbols Banner (FR167)]]></a:t>
            </a:r>
          </a:p>
        </p:txBody>
      </p:sp>
    </p:spTree>
  </p:cSld>
  <p:clrMapOvr>
    <a:masterClrMapping/>
  </p:clrMapOvr>
</p:sld>
</file>

<file path=ppt/slides/slide9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rist and Mahomet Embroidery (FR168)]]></a:t>
            </a:r>
          </a:p>
        </p:txBody>
      </p:sp>
    </p:spTree>
  </p:cSld>
  <p:clrMapOvr>
    <a:masterClrMapping/>
  </p:clrMapOvr>
</p:sld>
</file>

<file path=ppt/slides/slide9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ilk Embroidered Blouse with Birds, Horses and People (FR169)]]></a:t>
            </a:r>
          </a:p>
        </p:txBody>
      </p:sp>
    </p:spTree>
  </p:cSld>
  <p:clrMapOvr>
    <a:masterClrMapping/>
  </p:clrMapOvr>
</p:sld>
</file>

<file path=ppt/slides/slide9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imal Skin Tunic with Cross Pattern (FR170)]]></a:t>
            </a:r>
          </a:p>
        </p:txBody>
      </p:sp>
    </p:spTree>
  </p:cSld>
  <p:clrMapOvr>
    <a:masterClrMapping/>
  </p:clrMapOvr>
</p:sld>
</file>

<file path=ppt/slides/slide9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6172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ilim Rug Blue Red and White (FR171)]]></a:t>
            </a:r>
          </a:p>
        </p:txBody>
      </p:sp>
    </p:spTree>
  </p:cSld>
  <p:clrMapOvr>
    <a:masterClrMapping/>
  </p:clrMapOvr>
</p:sld>
</file>

<file path=ppt/slides/slide9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862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en Toy Truck (FR172)]]></a:t>
            </a:r>
          </a:p>
        </p:txBody>
      </p:sp>
    </p:spTree>
  </p:cSld>
  <p:clrMapOvr>
    <a:masterClrMapping/>
  </p:clrMapOvr>
</p:sld>
</file>

<file path=ppt/slides/slide9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17907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Wood Stirrup (FR173)]]></a:t>
            </a:r>
          </a:p>
        </p:txBody>
      </p:sp>
    </p:spTree>
  </p:cSld>
  <p:clrMapOvr>
    <a:masterClrMapping/>
  </p:clrMapOvr>
</p:sld>
</file>

<file path=ppt/slides/slide9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asket (FR174)]]></a:t>
            </a:r>
          </a:p>
        </p:txBody>
      </p:sp>
    </p:spTree>
  </p:cSld>
  <p:clrMapOvr>
    <a:masterClrMapping/>
  </p:clrMapOvr>
</p:sld>
</file>

<file path=ppt/slides/slide9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obi Stool (FR175)]]></a:t>
            </a:r>
          </a:p>
        </p:txBody>
      </p:sp>
    </p:spTree>
  </p:cSld>
  <p:clrMapOvr>
    <a:masterClrMapping/>
  </p:clrMapOvr>
</p:sld>
</file>

<file path=ppt/slides/slide9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53911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inese Tea pot (FR176)]]>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624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White and Purple Dress with Carrots and Plate of Carrots (VM3)]]></a:t>
            </a:r>
          </a:p>
        </p:txBody>
      </p:sp>
    </p:spTree>
  </p:cSld>
  <p:clrMapOvr>
    <a:masterClrMapping/>
  </p:clrMapOvr>
</p:sld>
</file>

<file path=ppt/slides/slide9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La Fiesta de la Virgen de la Candelaria by Juan Luis Cuyo (FR177)]]></a:t>
            </a:r>
          </a:p>
        </p:txBody>
      </p:sp>
    </p:spTree>
  </p:cSld>
  <p:clrMapOvr>
    <a:masterClrMapping/>
  </p:clrMapOvr>
</p:sld>
</file>

<file path=ppt/slides/slide9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Doll (PE3)]]></a:t>
            </a:r>
          </a:p>
        </p:txBody>
      </p:sp>
    </p:spTree>
  </p:cSld>
  <p:clrMapOvr>
    <a:masterClrMapping/>
  </p:clrMapOvr>
</p:sld>
</file>

<file path=ppt/slides/slide9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Angel Etching (FRA1)]]></a:t>
            </a:r>
          </a:p>
        </p:txBody>
      </p:sp>
    </p:spTree>
  </p:cSld>
  <p:clrMapOvr>
    <a:masterClrMapping/>
  </p:clrMapOvr>
</p:sld>
</file>

<file path=ppt/slides/slide9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ona Lisa (FRA2)]]></a:t>
            </a:r>
          </a:p>
        </p:txBody>
      </p:sp>
    </p:spTree>
  </p:cSld>
  <p:clrMapOvr>
    <a:masterClrMapping/>
  </p:clrMapOvr>
</p:sld>
</file>

<file path=ppt/slides/slide9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lue Planet (FRA3)]]></a:t>
            </a:r>
          </a:p>
        </p:txBody>
      </p:sp>
    </p:spTree>
  </p:cSld>
  <p:clrMapOvr>
    <a:masterClrMapping/>
  </p:clrMapOvr>
</p:sld>
</file>

<file path=ppt/slides/slide9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Dancing in the Shadows (FRA4)]]></a:t>
            </a:r>
          </a:p>
        </p:txBody>
      </p:sp>
    </p:spTree>
  </p:cSld>
  <p:clrMapOvr>
    <a:masterClrMapping/>
  </p:clrMapOvr>
</p:sld>
</file>

<file path=ppt/slides/slide9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Huf der Kanter on the Edge (FRA5)]]></a:t>
            </a:r>
          </a:p>
        </p:txBody>
      </p:sp>
    </p:spTree>
  </p:cSld>
  <p:clrMapOvr>
    <a:masterClrMapping/>
  </p:clrMapOvr>
</p:sld>
</file>

<file path=ppt/slides/slide9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Madonna of the Canon George Vander Pale, Dan Allison (FRA6)]]></a:t>
            </a:r>
          </a:p>
        </p:txBody>
      </p:sp>
    </p:spTree>
  </p:cSld>
  <p:clrMapOvr>
    <a:masterClrMapping/>
  </p:clrMapOvr>
</p:sld>
</file>

<file path=ppt/slides/slide9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2133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Checkered Woman and Man (FRA7)]]></a:t>
            </a: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mall Clay Table (VM4)]]></a:t>
            </a: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4817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Three Yellow Baskets / Three Pineapples (VM5)]]></a:t>
            </a: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Onions and Plate of Onions (VM6)]]>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3243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in Blue Dress with Carrots and Plate of Carrots (VM7)]]></a:t>
            </a: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162425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Bowl of Fruit (VM8)]]>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2672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Pinneapple (VM9)]]></a:t>
            </a:r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40055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Standing Muñeca with Onions and Plate of Onions (VM10)]]>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228600"/>
          <a:ext cx="9144000" cy="4572000"/>
          <a:chOff x="0" y="228600"/>
          <a:chExt cx="9144000" cy="4572000"/>
        </a:xfrm>
      </p:grpSpPr>
      <p:pic>
        <p:nvPicPr>
          <p:cNvPr id="1" name="" descr="Imag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371600"/>
            <a:ext cx="4800600" cy="3200400"/>
          </a:xfrm>
          <a:prstGeom prst="rect">
            <a:avLst/>
          </a:prstGeom>
          <a:noFill/>
          <a:effectLst>
            <a:outerShdw blurRad="57150" dist="95250" dir="2700000" algn="br" rotWithShape="0">
              <a:srgbClr val="000000">
                <a:alpha val="50000"/>
              </a:srgbClr>
            </a:outerShdw>
          </a:effectLst>
        </p:spPr>
      </p:pic>
      <p:sp>
        <p:nvSpPr>
          <p:cNvPr id="2" name=""/>
          <p:cNvSpPr txBox="1"/>
          <p:nvPr/>
        </p:nvSpPr>
        <p:spPr>
          <a:xfrm>
            <a:off x="0" y="228600"/>
            <a:ext cx="9144000" cy="914400"/>
          </a:xfrm>
          <a:prstGeom prst="rect">
            <a:avLst/>
          </a:prstGeom>
          <a:noFill/>
        </p:spPr>
        <p:txBody>
          <a:bodyPr rtlCol="0" bIns="45720" lIns="91440" rIns="91440" tIns="45720">
            <a:spAutoFit/>
          </a:bodyPr>
          <a:lstStyle/>
          <a:p>
            <a:pPr algn="ctr" rtl="0" fontAlgn="base" marL="0" marR="0" indent="0"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b="1" sz="2000" spc="0" u="none">
                <a:solidFill>
                  <a:srgbClr val="000000">
                    <a:alpha val="0"/>
                  </a:srgbClr>
                </a:solidFill>
                <a:latin typeface="Calibri"/>
              </a:rPr>
              <a:t><![CDATA[Kneeling Muñeca with Basket (VM11)]]>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heme88">
  <a:themeElements>
    <a:clrScheme name="Theme88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Theme88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Theme8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r="5400000" dist="2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"/>
              </a:srgbClr>
            </a:outerShdw>
          </a:effectLst>
        </a:effectStyle>
        <a:effectStyle>
          <a:effectLst>
            <a:outerShdw blurRad="40000" dir="5400000" dist="23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dir="t" rig="threePt">
              <a:rot lat="0" lon="0" rev="1200000"/>
            </a:lightRig>
          </a:scene3d>
          <a:sp3d>
            <a:bevelT h="25400" w="635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b="180000" l="50000" r="50000" t="-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b="50000" l="50000" r="50000" t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Slides>918</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1" baseType="lpstr">
      <vt:lpstr>Office Theme</vt:lpstr>
    </vt:vector>
  </TitlesOfParts>
  <Company>Microsoft Corporation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Unknown Creator</dc:creator>
  <cp:lastModifiedBy>Unknown Creator</cp:lastModifiedBy>
  <dcterms:created xsi:type="dcterms:W3CDTF">2024-09-08T01:59:13Z</dcterms:created>
  <dcterms:modified xsi:type="dcterms:W3CDTF">2024-09-08T01:59:13Z</dcterms:modified>
  <dc:title>Untitled Presentation</dc:title>
  <dc:description/>
  <dc:subject/>
  <cp:keywords/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/>
</file>