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12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751_ca_object_representations_media_1051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144_ca_object_representations_media_105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abbit Totem (M1029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57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hite Clay Virgin covered with Flowers (M103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2024-09-19T00:16:05Z</dcterms:created>
  <dcterms:modified xsi:type="dcterms:W3CDTF">2024-09-19T00:16:05Z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