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6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374_ca_object_representations_media_2123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931_ca_object_representations_media_3030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jang (monk) mask (PR48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90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Yangban Mask (WI3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2024-09-19T01:12:09Z</dcterms:created>
  <dcterms:modified xsi:type="dcterms:W3CDTF">2024-09-19T01:12:09Z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