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37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3895_ca_object_representations_media_3271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133_ca_object_representations_media_3130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9874_ca_object_representations_media_3332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nuit Stone Carved Bear (FR9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Jade Horse Incense Burner (FR14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tone Carved Horse Sculpture (FR6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2024-09-16T20:11:56Z</dcterms:created>
  <dcterms:modified xsi:type="dcterms:W3CDTF">2024-09-16T20:11:56Z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