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7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895_ca_object_representations_media_327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33_ca_object_representations_media_313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874_ca_object_representations_media_3332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uit Stone Carved Bear (FR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de Horse Incense Burner (FR1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ne Carved Horse Sculpture (FR6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2024-09-16T20:11:56Z</dcterms:created>
  <dcterms:modified xsi:type="dcterms:W3CDTF">2024-09-16T20:11:56Z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