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4309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68">
  <a:themeElements>
    <a:clrScheme name="Theme6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2024-04-26T10:20:14Z</dcterms:created>
  <dcterms:modified xsi:type="dcterms:W3CDTF">2024-04-26T10:20:14Z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